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6.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933" r:id="rId3"/>
    <p:sldMasterId id="2147483943" r:id="rId4"/>
    <p:sldMasterId id="2147484025" r:id="rId5"/>
    <p:sldMasterId id="2147484125" r:id="rId6"/>
    <p:sldMasterId id="2147484180" r:id="rId7"/>
  </p:sldMasterIdLst>
  <p:notesMasterIdLst>
    <p:notesMasterId r:id="rId16"/>
  </p:notesMasterIdLst>
  <p:sldIdLst>
    <p:sldId id="1997" r:id="rId8"/>
    <p:sldId id="2147483488" r:id="rId9"/>
    <p:sldId id="395" r:id="rId10"/>
    <p:sldId id="2147483481" r:id="rId11"/>
    <p:sldId id="2147483489" r:id="rId12"/>
    <p:sldId id="2147483486" r:id="rId13"/>
    <p:sldId id="2147483490" r:id="rId14"/>
    <p:sldId id="21474834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49B213-14B3-E6D5-D328-A315252DAE59}" name="Arne van der Wissel" initials="AW" userId="S::arvand@microsoft.com::885d6c57-8a60-4b11-9836-f8d7157f4f5a" providerId="AD"/>
  <p188:author id="{4A4B514F-5600-BE62-FCB9-CDA6B055DD0C}" name="Gozde Sayin" initials="GS" userId="S::gozdes@microsoft.com::00ff7fb1-6299-4f97-aec5-b5b2bdd4b944" providerId="AD"/>
  <p188:author id="{A52300B9-6F13-762C-C3CD-F3A2A8BF8474}" name="Haaften, Andre van" initials="AH" userId="S::Andre.van.Haaften@schiphol.nl::24bdab7c-121d-4f1a-a82f-27c0df578aa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3A59"/>
    <a:srgbClr val="3C649A"/>
    <a:srgbClr val="FFC000"/>
    <a:srgbClr val="00B05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574" y="12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8/10/relationships/authors" Target="author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A9B49-8DA5-4490-91DC-3730C977819B}" type="datetimeFigureOut">
              <a:rPr lang="en-US" smtClean="0"/>
              <a:t>12/31/2024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4D25-4211-454E-B354-1B2E5585A068}" type="slidenum">
              <a:rPr lang="en-US" smtClean="0"/>
              <a:t>‹#›</a:t>
            </a:fld>
            <a:endParaRPr lang="en-US"/>
          </a:p>
        </p:txBody>
      </p:sp>
    </p:spTree>
    <p:extLst>
      <p:ext uri="{BB962C8B-B14F-4D97-AF65-F5344CB8AC3E}">
        <p14:creationId xmlns:p14="http://schemas.microsoft.com/office/powerpoint/2010/main" val="24791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12/31/2024 10:56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4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9017-96B2-0112-A6A0-7B3F6919A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6A6ED-5913-9942-A029-317CC1581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F9F81-7816-6C29-CC52-C679F57EAA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45FCCC8-9CD5-B523-EBF6-6F2576EF2A7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B70EF03-C2D2-EB96-A7BF-9AF3C809CBF4}"/>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AAAEA9-55A3-8909-DFFD-F3A68724E1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12/31/2024 10:56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D82B147-6E86-195F-215B-526641A58CC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2024-12-31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112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FE62E-381A-649C-AB87-DDF23E7A1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EF7FD-D36A-2511-2114-D89DBFC73D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A2D1A-0B88-1AE6-AB26-77E9C5CACA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BAD3BD-CF10-1773-F228-EC78A9CFBA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05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E518E-F41E-7C62-30E4-133635D34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540F4-0A13-83A5-DAD3-595B2C527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2F4B3-E5E7-A017-A536-324AD24797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189DDD-711C-1CC9-9509-94F35CB2FBE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CAC8C09-2D5B-F2F1-B222-4548D42F0D41}"/>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943BC5-8409-CC72-457C-1441BB38323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12/31/2024 11:09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AF1AF6A-2E01-DF01-F21D-D4E10B7DFF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82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9FB82-23D0-77A5-FE67-274A5579A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97BBF-4663-A6C2-EAAA-028B1DC83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55A85-8196-B433-BF0E-8D9E8311A1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B65205-088C-0499-3405-9CC45C0D9D6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23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087E8-6F1B-ECB4-0AF4-E501DFB33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D6F8F-148D-C7F1-7E72-5D0FA9FC43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D55BB-113F-791D-511B-44CFB5F9C6F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77C70D5-853A-0D6F-0DCE-F64975A3526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B5914EC-75E1-1FD9-32EF-F8AFB186FFD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299C5A-7971-4671-D8A2-69580816C98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12/31/2024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4BF537A-878C-1BFD-7890-E1BD2271691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231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AAD8C-411E-7F5B-57AB-E57D5FC43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76469-7BB0-9957-4C47-D6FBE71A6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02F1B-610B-8B0D-EBEA-C9E7023BE20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BBCF8AC-42DA-7455-6A43-3A405C045F1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EFBA20F-6580-2101-25DB-CA0D2B2B2222}"/>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2214A8E-7F65-7CA4-04AE-061F751FE78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B734F4-46E8-0D42-B80F-18E1D86063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12/31/2024 11:43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951AF1C-CC9B-242A-8396-A90C481E512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60.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6.xml"/><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8.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6.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6.xml"/><Relationship Id="rId4" Type="http://schemas.openxmlformats.org/officeDocument/2006/relationships/image" Target="../media/image3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6.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7.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Master" Target="../slideMasters/slideMaster7.xml"/><Relationship Id="rId4" Type="http://schemas.openxmlformats.org/officeDocument/2006/relationships/image" Target="../media/image95.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7.xml"/><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7.xml"/><Relationship Id="rId6" Type="http://schemas.openxmlformats.org/officeDocument/2006/relationships/image" Target="../media/image100.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7.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7.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7102-4643-63FE-7588-CB5F8CB0C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6F4FE-B446-DA4E-CF0B-802C3914C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CB9F70-0096-D783-F533-5EC4054A6657}"/>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2B59C634-C02F-6A7E-146C-A99BB3C07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1903C-3293-38D9-9F41-3E2E6413528C}"/>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71086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8912-D450-E3CF-C28A-966CFEB66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B2EB8E-FE07-2604-B053-1B6192997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D884D-7740-053A-A138-1B8D399E068C}"/>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91B8A0F6-F04C-636C-2B2A-69645AFC7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C8549-18CC-7DDF-E4B0-8F108C17ECA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462045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70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397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861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399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3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48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71932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45287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
        <p:nvSpPr>
          <p:cNvPr id="4" name="Oval 3">
            <a:extLst>
              <a:ext uri="{FF2B5EF4-FFF2-40B4-BE49-F238E27FC236}">
                <a16:creationId xmlns:a16="http://schemas.microsoft.com/office/drawing/2014/main" id="{4514C9C7-25B3-F4C1-0666-FDFA7B491687}"/>
              </a:ext>
            </a:extLst>
          </p:cNvPr>
          <p:cNvSpPr/>
          <p:nvPr userDrawn="1"/>
        </p:nvSpPr>
        <p:spPr bwMode="auto">
          <a:xfrm>
            <a:off x="9089231" y="3994941"/>
            <a:ext cx="914400" cy="6310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9260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38297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62EEF-DF93-6B6D-1409-62AF1F5D50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14332-7DEA-C8A2-3DE9-8660981057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F81DE-9669-CA95-7B07-5A5BEC0D40F3}"/>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5F929E93-17CE-4874-4ACF-ADF9FC077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2357B-B84F-3138-5DAE-CB766D2FE3C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9917336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9623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43638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6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580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7216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2110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22440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454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2"/>
        </a:solidFill>
        <a:effectLst/>
      </p:bgPr>
    </p:bg>
    <p:spTree>
      <p:nvGrpSpPr>
        <p:cNvPr id="1" name=""/>
        <p:cNvGrpSpPr/>
        <p:nvPr/>
      </p:nvGrpSpPr>
      <p:grpSpPr>
        <a:xfrm>
          <a:off x="0" y="0"/>
          <a:ext cx="0" cy="0"/>
          <a:chOff x="0" y="0"/>
          <a:chExt cx="0" cy="0"/>
        </a:xfrm>
      </p:grpSpPr>
      <p:pic>
        <p:nvPicPr>
          <p:cNvPr id="6" name="Picture Placeholder 3" descr="A smileing person sitting at a table in a restaurant useing a phone and laptop">
            <a:extLst>
              <a:ext uri="{FF2B5EF4-FFF2-40B4-BE49-F238E27FC236}">
                <a16:creationId xmlns:a16="http://schemas.microsoft.com/office/drawing/2014/main" id="{D83EE80F-2917-9C41-97F4-69ABF39D55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3"/>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641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warehouse worker encircled by a flywheel graphic takes inventory on a tablet">
            <a:extLst>
              <a:ext uri="{FF2B5EF4-FFF2-40B4-BE49-F238E27FC236}">
                <a16:creationId xmlns:a16="http://schemas.microsoft.com/office/drawing/2014/main" id="{D4AB8FA3-F308-BB4B-A7DE-F717AA01480B}"/>
              </a:ext>
            </a:extLst>
          </p:cNvPr>
          <p:cNvPicPr>
            <a:picLocks/>
          </p:cNvPicPr>
          <p:nvPr userDrawn="1"/>
        </p:nvPicPr>
        <p:blipFill rotWithShape="1">
          <a:blip r:embed="rId3" cstate="print">
            <a:extLst>
              <a:ext uri="{28A0092B-C50C-407E-A947-70E740481C1C}">
                <a14:useLocalDpi xmlns:a14="http://schemas.microsoft.com/office/drawing/2010/main"/>
              </a:ext>
            </a:extLst>
          </a:blip>
          <a:srcRect/>
          <a:stretch/>
        </p:blipFill>
        <p:spPr>
          <a:xfrm flipH="1">
            <a:off x="5333998" y="0"/>
            <a:ext cx="6858001" cy="6858000"/>
          </a:xfrm>
          <a:prstGeom prst="rect">
            <a:avLst/>
          </a:prstGeom>
        </p:spPr>
      </p:pic>
    </p:spTree>
    <p:extLst>
      <p:ext uri="{BB962C8B-B14F-4D97-AF65-F5344CB8AC3E}">
        <p14:creationId xmlns:p14="http://schemas.microsoft.com/office/powerpoint/2010/main" val="95604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6" name="Picture 10" descr="white windmills on green grass field under white clouds and blue sky">
            <a:extLst>
              <a:ext uri="{FF2B5EF4-FFF2-40B4-BE49-F238E27FC236}">
                <a16:creationId xmlns:a16="http://schemas.microsoft.com/office/drawing/2014/main" id="{101A0DA9-3F71-436A-819A-ADBB4A6991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 r="3929"/>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AAD6D7AF-D27B-4035-AEBF-F443DB77D791}"/>
              </a:ext>
            </a:extLst>
          </p:cNvPr>
          <p:cNvSpPr>
            <a:spLocks noGrp="1"/>
          </p:cNvSpPr>
          <p:nvPr>
            <p:ph type="title"/>
          </p:nvPr>
        </p:nvSpPr>
        <p:spPr>
          <a:xfrm>
            <a:off x="406800" y="3866399"/>
            <a:ext cx="8749900" cy="820800"/>
          </a:xfrm>
          <a:solidFill>
            <a:schemeClr val="bg1">
              <a:alpha val="90000"/>
            </a:schemeClr>
          </a:solidFill>
        </p:spPr>
        <p:txBody>
          <a:bodyPr vert="horz" lIns="108000" tIns="0" rIns="108000" bIns="0" rtlCol="0" anchor="ctr" anchorCtr="0">
            <a:noAutofit/>
          </a:bodyPr>
          <a:lstStyle>
            <a:lvl1pPr>
              <a:defRPr lang="en-GB" b="1" dirty="0"/>
            </a:lvl1pPr>
          </a:lstStyle>
          <a:p>
            <a:pPr lvl="0">
              <a:spcBef>
                <a:spcPts val="600"/>
              </a:spcBef>
            </a:pPr>
            <a:r>
              <a:rPr lang="en-US"/>
              <a:t>Click to edit Master title style</a:t>
            </a:r>
            <a:endParaRPr lang="en-GB"/>
          </a:p>
        </p:txBody>
      </p:sp>
      <p:sp>
        <p:nvSpPr>
          <p:cNvPr id="8" name="Subtitle 2">
            <a:extLst>
              <a:ext uri="{FF2B5EF4-FFF2-40B4-BE49-F238E27FC236}">
                <a16:creationId xmlns:a16="http://schemas.microsoft.com/office/drawing/2014/main" id="{DEDD0248-2314-43D8-86E4-80B0A9EDD002}"/>
              </a:ext>
            </a:extLst>
          </p:cNvPr>
          <p:cNvSpPr>
            <a:spLocks noGrp="1"/>
          </p:cNvSpPr>
          <p:nvPr>
            <p:ph type="subTitle" idx="1"/>
          </p:nvPr>
        </p:nvSpPr>
        <p:spPr>
          <a:xfrm>
            <a:off x="406800" y="4777200"/>
            <a:ext cx="4859338" cy="446400"/>
          </a:xfrm>
          <a:prstGeom prst="rect">
            <a:avLst/>
          </a:prstGeom>
          <a:solidFill>
            <a:schemeClr val="accent1">
              <a:alpha val="90000"/>
            </a:schemeClr>
          </a:solidFill>
        </p:spPr>
        <p:txBody>
          <a:bodyPr vert="horz" lIns="108000" tIns="0" rIns="108000" bIns="0" rtlCol="0" anchor="ctr" anchorCtr="0">
            <a:noAutofit/>
          </a:bodyPr>
          <a:lstStyle>
            <a:lvl1pPr marL="0" indent="0">
              <a:buNone/>
              <a:defRPr lang="nl-NL" sz="1600" dirty="0">
                <a:solidFill>
                  <a:schemeClr val="bg1"/>
                </a:solidFill>
                <a:latin typeface="+mn-lt"/>
              </a:defRPr>
            </a:lvl1pPr>
          </a:lstStyle>
          <a:p>
            <a:pPr marL="263525" lvl="0" indent="-263525"/>
            <a:r>
              <a:rPr lang="en-US"/>
              <a:t>Click to edit Master subtitle style</a:t>
            </a:r>
            <a:endParaRPr lang="nl-NL"/>
          </a:p>
        </p:txBody>
      </p:sp>
      <p:sp>
        <p:nvSpPr>
          <p:cNvPr id="10" name="Tijdelijke aanduiding voor inhoud 12">
            <a:extLst>
              <a:ext uri="{FF2B5EF4-FFF2-40B4-BE49-F238E27FC236}">
                <a16:creationId xmlns:a16="http://schemas.microsoft.com/office/drawing/2014/main" id="{B1BE9E84-3215-4768-A438-A6486D0E0C22}"/>
              </a:ext>
            </a:extLst>
          </p:cNvPr>
          <p:cNvSpPr>
            <a:spLocks noGrp="1"/>
          </p:cNvSpPr>
          <p:nvPr>
            <p:ph sz="quarter" idx="14" hasCustomPrompt="1"/>
          </p:nvPr>
        </p:nvSpPr>
        <p:spPr>
          <a:xfrm>
            <a:off x="406800" y="5628015"/>
            <a:ext cx="1578127" cy="564609"/>
          </a:xfrm>
          <a:prstGeom prst="rect">
            <a:avLst/>
          </a:prstGeom>
        </p:spPr>
        <p:txBody>
          <a:bodyPr vert="horz" lIns="108000" tIns="0" rIns="108000" bIns="0" rtlCol="0">
            <a:noAutofit/>
          </a:bodyPr>
          <a:lstStyle>
            <a:lvl1pPr marL="0" indent="0">
              <a:buNone/>
              <a:defRPr lang="en-US" sz="1200" dirty="0" smtClean="0">
                <a:solidFill>
                  <a:schemeClr val="bg1"/>
                </a:solidFill>
                <a:latin typeface="+mn-lt"/>
              </a:defRPr>
            </a:lvl1pPr>
            <a:lvl2pPr>
              <a:defRPr lang="en-US" dirty="0" smtClean="0">
                <a:latin typeface="+mj-lt"/>
              </a:defRPr>
            </a:lvl2pPr>
            <a:lvl3pPr>
              <a:defRPr lang="en-US" dirty="0" smtClean="0">
                <a:latin typeface="+mj-lt"/>
              </a:defRPr>
            </a:lvl3pPr>
            <a:lvl4pPr>
              <a:defRPr lang="en-US" dirty="0" smtClean="0">
                <a:latin typeface="+mj-lt"/>
              </a:defRPr>
            </a:lvl4pPr>
            <a:lvl5pPr>
              <a:defRPr lang="en-US" dirty="0">
                <a:latin typeface="+mj-lt"/>
              </a:defRPr>
            </a:lvl5pPr>
          </a:lstStyle>
          <a:p>
            <a:pPr lvl="0"/>
            <a:r>
              <a:rPr lang="en-US"/>
              <a:t>&lt;draft/final&gt;</a:t>
            </a:r>
          </a:p>
          <a:p>
            <a:pPr lvl="0"/>
            <a:r>
              <a:rPr lang="nl-NL"/>
              <a:t>&lt;</a:t>
            </a:r>
            <a:r>
              <a:rPr lang="en-US"/>
              <a:t>date&gt;</a:t>
            </a:r>
          </a:p>
          <a:p>
            <a:pPr lvl="0"/>
            <a:endParaRPr lang="en-US"/>
          </a:p>
        </p:txBody>
      </p:sp>
    </p:spTree>
    <p:extLst>
      <p:ext uri="{BB962C8B-B14F-4D97-AF65-F5344CB8AC3E}">
        <p14:creationId xmlns:p14="http://schemas.microsoft.com/office/powerpoint/2010/main" val="14001261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a:extLst>
              <a:ext uri="{FF2B5EF4-FFF2-40B4-BE49-F238E27FC236}">
                <a16:creationId xmlns:a16="http://schemas.microsoft.com/office/drawing/2014/main" id="{EB4B374D-9902-F04A-8A2D-054AF58629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92424" y="-4591824"/>
            <a:ext cx="10430750" cy="10430750"/>
          </a:xfrm>
          <a:prstGeom prst="rect">
            <a:avLst/>
          </a:prstGeom>
        </p:spPr>
      </p:pic>
      <p:pic>
        <p:nvPicPr>
          <p:cNvPr id="8" name="Graphic 7">
            <a:extLst>
              <a:ext uri="{FF2B5EF4-FFF2-40B4-BE49-F238E27FC236}">
                <a16:creationId xmlns:a16="http://schemas.microsoft.com/office/drawing/2014/main" id="{218AE1B7-8AA1-4D46-ACC1-FE686965609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92424" y="-4591824"/>
            <a:ext cx="10430750" cy="10430750"/>
          </a:xfrm>
          <a:prstGeom prst="rect">
            <a:avLst/>
          </a:prstGeom>
        </p:spPr>
      </p:pic>
      <p:pic>
        <p:nvPicPr>
          <p:cNvPr id="10" name="Graphic 9">
            <a:extLst>
              <a:ext uri="{FF2B5EF4-FFF2-40B4-BE49-F238E27FC236}">
                <a16:creationId xmlns:a16="http://schemas.microsoft.com/office/drawing/2014/main" id="{CA214AA2-8626-4544-B757-8F54B894343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92424" y="-4591824"/>
            <a:ext cx="10430751" cy="10430751"/>
          </a:xfrm>
          <a:prstGeom prst="rect">
            <a:avLst/>
          </a:prstGeom>
        </p:spPr>
      </p:pic>
      <p:pic>
        <p:nvPicPr>
          <p:cNvPr id="11" name="Picture 10">
            <a:extLst>
              <a:ext uri="{FF2B5EF4-FFF2-40B4-BE49-F238E27FC236}">
                <a16:creationId xmlns:a16="http://schemas.microsoft.com/office/drawing/2014/main" id="{1633A567-698B-0B4B-8087-38DB642CF4EC}"/>
              </a:ext>
            </a:extLst>
          </p:cNvPr>
          <p:cNvPicPr>
            <a:picLocks noChangeAspect="1"/>
          </p:cNvPicPr>
          <p:nvPr userDrawn="1"/>
        </p:nvPicPr>
        <p:blipFill>
          <a:blip r:embed="rId9"/>
          <a:stretch>
            <a:fillRect/>
          </a:stretch>
        </p:blipFill>
        <p:spPr>
          <a:xfrm>
            <a:off x="7210543" y="-3765314"/>
            <a:ext cx="8794513" cy="8794513"/>
          </a:xfrm>
          <a:prstGeom prst="rect">
            <a:avLst/>
          </a:prstGeom>
        </p:spPr>
      </p:pic>
    </p:spTree>
    <p:extLst>
      <p:ext uri="{BB962C8B-B14F-4D97-AF65-F5344CB8AC3E}">
        <p14:creationId xmlns:p14="http://schemas.microsoft.com/office/powerpoint/2010/main" val="78692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6E4BC134-D027-3748-9D5F-B4BA6E172359}"/>
              </a:ext>
            </a:extLst>
          </p:cNvPr>
          <p:cNvPicPr>
            <a:picLocks noChangeAspect="1"/>
          </p:cNvPicPr>
          <p:nvPr userDrawn="1"/>
        </p:nvPicPr>
        <p:blipFill>
          <a:blip r:embed="rId3"/>
          <a:stretch>
            <a:fillRect/>
          </a:stretch>
        </p:blipFill>
        <p:spPr>
          <a:xfrm>
            <a:off x="9239003" y="-1780310"/>
            <a:ext cx="4619501" cy="4619501"/>
          </a:xfrm>
          <a:prstGeom prst="rect">
            <a:avLst/>
          </a:prstGeom>
        </p:spPr>
      </p:pic>
    </p:spTree>
    <p:extLst>
      <p:ext uri="{BB962C8B-B14F-4D97-AF65-F5344CB8AC3E}">
        <p14:creationId xmlns:p14="http://schemas.microsoft.com/office/powerpoint/2010/main" val="13055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625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355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437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BD36A25F-7093-284B-BD0F-6BA484370107}"/>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972BF82-3A81-2446-9B99-9CFCFF12321D}"/>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306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1775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mall title -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91729"/>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5" name="Text Placeholder 3">
            <a:extLst>
              <a:ext uri="{FF2B5EF4-FFF2-40B4-BE49-F238E27FC236}">
                <a16:creationId xmlns:a16="http://schemas.microsoft.com/office/drawing/2014/main" id="{D023F70D-7BF9-2748-9DC7-115D1D2B2D8B}"/>
              </a:ext>
            </a:extLst>
          </p:cNvPr>
          <p:cNvSpPr>
            <a:spLocks noGrp="1"/>
          </p:cNvSpPr>
          <p:nvPr>
            <p:ph type="body" sz="quarter" idx="13"/>
          </p:nvPr>
        </p:nvSpPr>
        <p:spPr>
          <a:xfrm>
            <a:off x="586390" y="1434370"/>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6398991" y="1440818"/>
            <a:ext cx="5208440" cy="126803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9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mall title -4/5's tw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52"/>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FEAC85BB-A10A-C04E-90E7-BB66FEC27CA1}"/>
              </a:ext>
            </a:extLst>
          </p:cNvPr>
          <p:cNvSpPr>
            <a:spLocks noGrp="1"/>
          </p:cNvSpPr>
          <p:nvPr>
            <p:ph type="body" sz="quarter" idx="14"/>
          </p:nvPr>
        </p:nvSpPr>
        <p:spPr>
          <a:xfrm>
            <a:off x="9730408" y="1440818"/>
            <a:ext cx="2156791" cy="1772793"/>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8848035"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6220F67A-0C97-EC44-8FD6-128126A10C0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49000" y="-1143000"/>
            <a:ext cx="2286000" cy="2286000"/>
          </a:xfrm>
          <a:prstGeom prst="rect">
            <a:avLst/>
          </a:prstGeom>
        </p:spPr>
      </p:pic>
    </p:spTree>
    <p:extLst>
      <p:ext uri="{BB962C8B-B14F-4D97-AF65-F5344CB8AC3E}">
        <p14:creationId xmlns:p14="http://schemas.microsoft.com/office/powerpoint/2010/main" val="202311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Section">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FBF0A03-C4F3-42BD-BDBB-5E2394B4507B}"/>
              </a:ext>
            </a:extLst>
          </p:cNvPr>
          <p:cNvSpPr>
            <a:spLocks noGrp="1"/>
          </p:cNvSpPr>
          <p:nvPr>
            <p:ph type="pic" sz="quarter" idx="12"/>
          </p:nvPr>
        </p:nvSpPr>
        <p:spPr>
          <a:xfrm>
            <a:off x="0" y="0"/>
            <a:ext cx="12192000" cy="6450013"/>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3" name="Slide Number Placeholder 2">
            <a:extLst>
              <a:ext uri="{FF2B5EF4-FFF2-40B4-BE49-F238E27FC236}">
                <a16:creationId xmlns:a16="http://schemas.microsoft.com/office/drawing/2014/main" id="{424890B4-D9B5-4541-B972-53927EAFE1CA}"/>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4" name="Footer Placeholder 3">
            <a:extLst>
              <a:ext uri="{FF2B5EF4-FFF2-40B4-BE49-F238E27FC236}">
                <a16:creationId xmlns:a16="http://schemas.microsoft.com/office/drawing/2014/main" id="{C048CF9B-721F-4238-A9B6-47C5483EB2F7}"/>
              </a:ext>
            </a:extLst>
          </p:cNvPr>
          <p:cNvSpPr>
            <a:spLocks noGrp="1"/>
          </p:cNvSpPr>
          <p:nvPr>
            <p:ph type="ftr" sz="quarter" idx="11"/>
          </p:nvPr>
        </p:nvSpPr>
        <p:spPr/>
        <p:txBody>
          <a:bodyPr/>
          <a:lstStyle/>
          <a:p>
            <a:endParaRPr lang="en-NL"/>
          </a:p>
        </p:txBody>
      </p:sp>
      <p:sp>
        <p:nvSpPr>
          <p:cNvPr id="18" name="Tijdelijke aanduiding voor tekst 24">
            <a:extLst>
              <a:ext uri="{FF2B5EF4-FFF2-40B4-BE49-F238E27FC236}">
                <a16:creationId xmlns:a16="http://schemas.microsoft.com/office/drawing/2014/main" id="{7EBA7211-C389-428B-A92D-4BE073C30D4B}"/>
              </a:ext>
            </a:extLst>
          </p:cNvPr>
          <p:cNvSpPr>
            <a:spLocks noGrp="1"/>
          </p:cNvSpPr>
          <p:nvPr>
            <p:ph type="body" sz="quarter" idx="13" hasCustomPrompt="1"/>
          </p:nvPr>
        </p:nvSpPr>
        <p:spPr>
          <a:xfrm>
            <a:off x="412475" y="155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19" name="Tijdelijke aanduiding voor tekst 24">
            <a:extLst>
              <a:ext uri="{FF2B5EF4-FFF2-40B4-BE49-F238E27FC236}">
                <a16:creationId xmlns:a16="http://schemas.microsoft.com/office/drawing/2014/main" id="{775320E7-2D9B-4BA5-B804-065BD78EF4F7}"/>
              </a:ext>
            </a:extLst>
          </p:cNvPr>
          <p:cNvSpPr>
            <a:spLocks noGrp="1"/>
          </p:cNvSpPr>
          <p:nvPr>
            <p:ph type="body" sz="quarter" idx="14" hasCustomPrompt="1"/>
          </p:nvPr>
        </p:nvSpPr>
        <p:spPr>
          <a:xfrm>
            <a:off x="412475" y="202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0" name="Tijdelijke aanduiding voor tekst 24">
            <a:extLst>
              <a:ext uri="{FF2B5EF4-FFF2-40B4-BE49-F238E27FC236}">
                <a16:creationId xmlns:a16="http://schemas.microsoft.com/office/drawing/2014/main" id="{67B5DB6E-4756-464E-B63F-B0B657465F18}"/>
              </a:ext>
            </a:extLst>
          </p:cNvPr>
          <p:cNvSpPr>
            <a:spLocks noGrp="1"/>
          </p:cNvSpPr>
          <p:nvPr>
            <p:ph type="body" sz="quarter" idx="15" hasCustomPrompt="1"/>
          </p:nvPr>
        </p:nvSpPr>
        <p:spPr>
          <a:xfrm>
            <a:off x="412475" y="249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1" name="Tijdelijke aanduiding voor tekst 24">
            <a:extLst>
              <a:ext uri="{FF2B5EF4-FFF2-40B4-BE49-F238E27FC236}">
                <a16:creationId xmlns:a16="http://schemas.microsoft.com/office/drawing/2014/main" id="{DB5AAAA7-4D01-44CC-858D-4E97EC95C7DA}"/>
              </a:ext>
            </a:extLst>
          </p:cNvPr>
          <p:cNvSpPr>
            <a:spLocks noGrp="1"/>
          </p:cNvSpPr>
          <p:nvPr>
            <p:ph type="body" sz="quarter" idx="16" hasCustomPrompt="1"/>
          </p:nvPr>
        </p:nvSpPr>
        <p:spPr>
          <a:xfrm>
            <a:off x="412475" y="296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2" name="Tijdelijke aanduiding voor tekst 24">
            <a:extLst>
              <a:ext uri="{FF2B5EF4-FFF2-40B4-BE49-F238E27FC236}">
                <a16:creationId xmlns:a16="http://schemas.microsoft.com/office/drawing/2014/main" id="{02DFBC6B-FB85-471A-A46A-DF69548A8151}"/>
              </a:ext>
            </a:extLst>
          </p:cNvPr>
          <p:cNvSpPr>
            <a:spLocks noGrp="1"/>
          </p:cNvSpPr>
          <p:nvPr>
            <p:ph type="body" sz="quarter" idx="17" hasCustomPrompt="1"/>
          </p:nvPr>
        </p:nvSpPr>
        <p:spPr>
          <a:xfrm>
            <a:off x="412475" y="342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3" name="Tijdelijke aanduiding voor tekst 24">
            <a:extLst>
              <a:ext uri="{FF2B5EF4-FFF2-40B4-BE49-F238E27FC236}">
                <a16:creationId xmlns:a16="http://schemas.microsoft.com/office/drawing/2014/main" id="{7750EB11-4F85-4B83-A227-E5AB813BD5DE}"/>
              </a:ext>
            </a:extLst>
          </p:cNvPr>
          <p:cNvSpPr>
            <a:spLocks noGrp="1"/>
          </p:cNvSpPr>
          <p:nvPr>
            <p:ph type="body" sz="quarter" idx="18" hasCustomPrompt="1"/>
          </p:nvPr>
        </p:nvSpPr>
        <p:spPr>
          <a:xfrm>
            <a:off x="412475" y="3897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4" name="Tijdelijke aanduiding voor tekst 24">
            <a:extLst>
              <a:ext uri="{FF2B5EF4-FFF2-40B4-BE49-F238E27FC236}">
                <a16:creationId xmlns:a16="http://schemas.microsoft.com/office/drawing/2014/main" id="{005A6B4C-0AB0-4AD2-99A2-5C04A961CCB3}"/>
              </a:ext>
            </a:extLst>
          </p:cNvPr>
          <p:cNvSpPr>
            <a:spLocks noGrp="1"/>
          </p:cNvSpPr>
          <p:nvPr>
            <p:ph type="body" sz="quarter" idx="19" hasCustomPrompt="1"/>
          </p:nvPr>
        </p:nvSpPr>
        <p:spPr>
          <a:xfrm>
            <a:off x="412475" y="4365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5" name="Tijdelijke aanduiding voor tekst 24">
            <a:extLst>
              <a:ext uri="{FF2B5EF4-FFF2-40B4-BE49-F238E27FC236}">
                <a16:creationId xmlns:a16="http://schemas.microsoft.com/office/drawing/2014/main" id="{0CCB7BB8-E814-445C-8B64-674258B1D491}"/>
              </a:ext>
            </a:extLst>
          </p:cNvPr>
          <p:cNvSpPr>
            <a:spLocks noGrp="1"/>
          </p:cNvSpPr>
          <p:nvPr>
            <p:ph type="body" sz="quarter" idx="20" hasCustomPrompt="1"/>
          </p:nvPr>
        </p:nvSpPr>
        <p:spPr>
          <a:xfrm>
            <a:off x="412475" y="4833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6" name="Tijdelijke aanduiding voor tekst 24">
            <a:extLst>
              <a:ext uri="{FF2B5EF4-FFF2-40B4-BE49-F238E27FC236}">
                <a16:creationId xmlns:a16="http://schemas.microsoft.com/office/drawing/2014/main" id="{89DFB842-9668-476E-B24E-09C073A87D3D}"/>
              </a:ext>
            </a:extLst>
          </p:cNvPr>
          <p:cNvSpPr>
            <a:spLocks noGrp="1"/>
          </p:cNvSpPr>
          <p:nvPr>
            <p:ph type="body" sz="quarter" idx="21" hasCustomPrompt="1"/>
          </p:nvPr>
        </p:nvSpPr>
        <p:spPr>
          <a:xfrm>
            <a:off x="412475" y="530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7" name="Tijdelijke aanduiding voor tekst 24">
            <a:extLst>
              <a:ext uri="{FF2B5EF4-FFF2-40B4-BE49-F238E27FC236}">
                <a16:creationId xmlns:a16="http://schemas.microsoft.com/office/drawing/2014/main" id="{57C88C27-850B-4217-BF10-BE165E7F2629}"/>
              </a:ext>
            </a:extLst>
          </p:cNvPr>
          <p:cNvSpPr>
            <a:spLocks noGrp="1"/>
          </p:cNvSpPr>
          <p:nvPr>
            <p:ph type="body" sz="quarter" idx="22" hasCustomPrompt="1"/>
          </p:nvPr>
        </p:nvSpPr>
        <p:spPr>
          <a:xfrm>
            <a:off x="412474" y="5769288"/>
            <a:ext cx="4582800"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8" name="Tijdelijke aanduiding voor tekst 24">
            <a:extLst>
              <a:ext uri="{FF2B5EF4-FFF2-40B4-BE49-F238E27FC236}">
                <a16:creationId xmlns:a16="http://schemas.microsoft.com/office/drawing/2014/main" id="{EF2531FA-C79A-4F3E-BB30-4637B27AAB43}"/>
              </a:ext>
            </a:extLst>
          </p:cNvPr>
          <p:cNvSpPr>
            <a:spLocks noGrp="1"/>
          </p:cNvSpPr>
          <p:nvPr>
            <p:ph type="body" sz="quarter" idx="23" hasCustomPrompt="1"/>
          </p:nvPr>
        </p:nvSpPr>
        <p:spPr>
          <a:xfrm>
            <a:off x="412475" y="1089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
        <p:nvSpPr>
          <p:cNvPr id="29" name="Tijdelijke aanduiding voor tekst 24">
            <a:extLst>
              <a:ext uri="{FF2B5EF4-FFF2-40B4-BE49-F238E27FC236}">
                <a16:creationId xmlns:a16="http://schemas.microsoft.com/office/drawing/2014/main" id="{C6F984AE-0F2C-43B7-B9F4-A006DC26E8C9}"/>
              </a:ext>
            </a:extLst>
          </p:cNvPr>
          <p:cNvSpPr>
            <a:spLocks noGrp="1"/>
          </p:cNvSpPr>
          <p:nvPr>
            <p:ph type="body" sz="quarter" idx="24" hasCustomPrompt="1"/>
          </p:nvPr>
        </p:nvSpPr>
        <p:spPr>
          <a:xfrm>
            <a:off x="412475" y="621288"/>
            <a:ext cx="4581799" cy="468000"/>
          </a:xfrm>
          <a:solidFill>
            <a:schemeClr val="bg1">
              <a:alpha val="90000"/>
            </a:schemeClr>
          </a:solidFill>
        </p:spPr>
        <p:txBody>
          <a:bodyPr lIns="144000" tIns="72000" rIns="144000" bIns="72000" anchor="ctr"/>
          <a:lstStyle>
            <a:lvl1pPr marL="0" indent="0">
              <a:buNone/>
              <a:defRPr>
                <a:latin typeface="+mn-lt"/>
              </a:defRPr>
            </a:lvl1pPr>
          </a:lstStyle>
          <a:p>
            <a:pPr lvl="0"/>
            <a:r>
              <a:rPr lang="nl-NL" err="1"/>
              <a:t>Section</a:t>
            </a:r>
            <a:r>
              <a:rPr lang="nl-NL"/>
              <a:t> </a:t>
            </a:r>
            <a:r>
              <a:rPr lang="nl-NL" err="1"/>
              <a:t>title</a:t>
            </a:r>
            <a:endParaRPr lang="en-US"/>
          </a:p>
        </p:txBody>
      </p:sp>
    </p:spTree>
    <p:extLst>
      <p:ext uri="{BB962C8B-B14F-4D97-AF65-F5344CB8AC3E}">
        <p14:creationId xmlns:p14="http://schemas.microsoft.com/office/powerpoint/2010/main" val="34492386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mall title -4/5's two r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16503"/>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9" name="Content Placeholder 4">
            <a:extLst>
              <a:ext uri="{FF2B5EF4-FFF2-40B4-BE49-F238E27FC236}">
                <a16:creationId xmlns:a16="http://schemas.microsoft.com/office/drawing/2014/main" id="{2A08AD92-DF15-BC42-A8DB-5955C24B7375}"/>
              </a:ext>
            </a:extLst>
          </p:cNvPr>
          <p:cNvSpPr>
            <a:spLocks noGrp="1"/>
          </p:cNvSpPr>
          <p:nvPr>
            <p:ph sz="quarter" idx="12"/>
          </p:nvPr>
        </p:nvSpPr>
        <p:spPr>
          <a:xfrm>
            <a:off x="584200" y="1435100"/>
            <a:ext cx="11143974" cy="3673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0AFD3392-3D5B-45B4-A177-8CCF4621EABD}"/>
              </a:ext>
            </a:extLst>
          </p:cNvPr>
          <p:cNvSpPr>
            <a:spLocks noGrp="1"/>
          </p:cNvSpPr>
          <p:nvPr>
            <p:ph type="body" sz="quarter" idx="14"/>
          </p:nvPr>
        </p:nvSpPr>
        <p:spPr>
          <a:xfrm>
            <a:off x="584201" y="5268235"/>
            <a:ext cx="11143974" cy="1157240"/>
          </a:xfrm>
          <a:solidFill>
            <a:schemeClr val="bg2"/>
          </a:solidFill>
        </p:spPr>
        <p:txBody>
          <a:bodyPr wrap="square" lIns="182880" tIns="91440" rIns="91440" bIns="91440">
            <a:spAutoFit/>
          </a:bodyPr>
          <a:lstStyle>
            <a:lvl1pPr marL="0" indent="0">
              <a:buNone/>
              <a:defRPr/>
            </a:lvl1pPr>
            <a:lvl2pPr marL="91440" indent="-91440" defTabSz="91440">
              <a:buFont typeface="Arial" panose="020B0604020202020204" pitchFamily="34" charset="0"/>
              <a:buChar char="•"/>
              <a:defRPr/>
            </a:lvl2pPr>
            <a:lvl3pPr marL="91440" indent="0">
              <a:buFont typeface="Arial" panose="020B0604020202020204" pitchFamily="34" charset="0"/>
              <a:buChar char="•"/>
              <a:defRPr/>
            </a:lvl3pPr>
            <a:lvl4pPr marL="91440" indent="-91440">
              <a:buFont typeface="Arial" panose="020B0604020202020204" pitchFamily="34" charset="0"/>
              <a:buChar char="•"/>
              <a:defRPr/>
            </a:lvl4pPr>
            <a:lvl5pPr marL="137160" indent="-182880">
              <a:buFont typeface="Arial" panose="020B0604020202020204" pitchFamily="34" charset="0"/>
              <a:buChar char="•"/>
              <a:defRPr/>
            </a:lvl5pPr>
          </a:lstStyle>
          <a:p>
            <a:pPr lvl="0"/>
            <a:r>
              <a:rPr lang="en-US"/>
              <a:t>Click to edit Master text styles</a:t>
            </a:r>
          </a:p>
          <a:p>
            <a:pPr lvl="1"/>
            <a:r>
              <a:rPr lang="en-US"/>
              <a:t>Second level</a:t>
            </a:r>
          </a:p>
          <a:p>
            <a:pPr lvl="3"/>
            <a:r>
              <a:rPr lang="en-US"/>
              <a:t>Third level</a:t>
            </a:r>
          </a:p>
          <a:p>
            <a:pPr lvl="4"/>
            <a:r>
              <a:rPr lang="en-US"/>
              <a:t>Forth level</a:t>
            </a:r>
          </a:p>
        </p:txBody>
      </p:sp>
    </p:spTree>
    <p:extLst>
      <p:ext uri="{BB962C8B-B14F-4D97-AF65-F5344CB8AC3E}">
        <p14:creationId xmlns:p14="http://schemas.microsoft.com/office/powerpoint/2010/main" val="1952730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2492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80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07777"/>
          </a:xfrm>
        </p:spPr>
        <p:txBody>
          <a:bodyPr anchor="t"/>
          <a:lstStyle>
            <a:lvl1pPr>
              <a:defRPr sz="20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55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26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48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104900"/>
            <a:ext cx="3182027" cy="553998"/>
          </a:xfrm>
        </p:spPr>
        <p:txBody>
          <a:bodyPr anchor="t"/>
          <a:lstStyle>
            <a:lvl1pPr>
              <a:defRPr>
                <a:solidFill>
                  <a:schemeClr val="accent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0777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3981558" y="1104900"/>
            <a:ext cx="0" cy="5105895"/>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7C79FE09-4D69-F849-A19E-1A88B69B59AD}"/>
              </a:ext>
            </a:extLst>
          </p:cNvPr>
          <p:cNvPicPr>
            <a:picLocks noChangeAspect="1"/>
          </p:cNvPicPr>
          <p:nvPr userDrawn="1"/>
        </p:nvPicPr>
        <p:blipFill>
          <a:blip r:embed="rId2"/>
          <a:stretch>
            <a:fillRect/>
          </a:stretch>
        </p:blipFill>
        <p:spPr>
          <a:xfrm rot="19300881">
            <a:off x="9844702" y="-1301029"/>
            <a:ext cx="3615949" cy="3319199"/>
          </a:xfrm>
          <a:prstGeom prst="rect">
            <a:avLst/>
          </a:prstGeom>
        </p:spPr>
      </p:pic>
    </p:spTree>
    <p:extLst>
      <p:ext uri="{BB962C8B-B14F-4D97-AF65-F5344CB8AC3E}">
        <p14:creationId xmlns:p14="http://schemas.microsoft.com/office/powerpoint/2010/main" val="3646163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3524"/>
            <a:ext cx="6667500" cy="307777"/>
          </a:xfrm>
        </p:spPr>
        <p:txBody>
          <a:bodyPr anchor="ctr"/>
          <a:lstStyle>
            <a:lvl1pPr marL="0" indent="0">
              <a:buNone/>
              <a:defRPr>
                <a:solidFill>
                  <a:schemeClr val="bg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a:extLst>
              <a:ext uri="{FF2B5EF4-FFF2-40B4-BE49-F238E27FC236}">
                <a16:creationId xmlns:a16="http://schemas.microsoft.com/office/drawing/2014/main" id="{306E1A44-A850-F04F-83BD-0BCFC44C7DA2}"/>
              </a:ext>
            </a:extLst>
          </p:cNvPr>
          <p:cNvPicPr>
            <a:picLocks noChangeAspect="1"/>
          </p:cNvPicPr>
          <p:nvPr userDrawn="1"/>
        </p:nvPicPr>
        <p:blipFill>
          <a:blip r:embed="rId2"/>
          <a:stretch>
            <a:fillRect/>
          </a:stretch>
        </p:blipFill>
        <p:spPr>
          <a:xfrm rot="19300881">
            <a:off x="9074149" y="-1033307"/>
            <a:ext cx="4883907" cy="4483100"/>
          </a:xfrm>
          <a:prstGeom prst="rect">
            <a:avLst/>
          </a:prstGeom>
        </p:spPr>
      </p:pic>
    </p:spTree>
    <p:extLst>
      <p:ext uri="{BB962C8B-B14F-4D97-AF65-F5344CB8AC3E}">
        <p14:creationId xmlns:p14="http://schemas.microsoft.com/office/powerpoint/2010/main" val="1009311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460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pic>
        <p:nvPicPr>
          <p:cNvPr id="4" name="Picture 3">
            <a:extLst>
              <a:ext uri="{FF2B5EF4-FFF2-40B4-BE49-F238E27FC236}">
                <a16:creationId xmlns:a16="http://schemas.microsoft.com/office/drawing/2014/main" id="{29D46906-F940-EC40-85A4-20F40A3917AB}"/>
              </a:ext>
            </a:extLst>
          </p:cNvPr>
          <p:cNvPicPr>
            <a:picLocks noChangeAspect="1"/>
          </p:cNvPicPr>
          <p:nvPr userDrawn="1"/>
        </p:nvPicPr>
        <p:blipFill>
          <a:blip r:embed="rId2"/>
          <a:stretch>
            <a:fillRect/>
          </a:stretch>
        </p:blipFill>
        <p:spPr>
          <a:xfrm rot="19300881">
            <a:off x="9074149" y="-1041400"/>
            <a:ext cx="4883907" cy="4483100"/>
          </a:xfrm>
          <a:prstGeom prst="rect">
            <a:avLst/>
          </a:prstGeom>
        </p:spPr>
      </p:pic>
    </p:spTree>
    <p:extLst>
      <p:ext uri="{BB962C8B-B14F-4D97-AF65-F5344CB8AC3E}">
        <p14:creationId xmlns:p14="http://schemas.microsoft.com/office/powerpoint/2010/main" val="2552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A55CBA-633A-4514-AB85-C9586E3E0982}"/>
              </a:ext>
            </a:extLst>
          </p:cNvPr>
          <p:cNvSpPr>
            <a:spLocks noGrp="1"/>
          </p:cNvSpPr>
          <p:nvPr>
            <p:ph type="sldNum" sz="quarter" idx="10"/>
          </p:nvPr>
        </p:nvSpPr>
        <p:spPr/>
        <p:txBody>
          <a:bodyPr/>
          <a:lstStyle/>
          <a:p>
            <a:fld id="{4B790ABA-653A-437C-9E45-730FBAD999DE}" type="slidenum">
              <a:rPr lang="en-NL" smtClean="0"/>
              <a:t>‹#›</a:t>
            </a:fld>
            <a:endParaRPr lang="en-NL"/>
          </a:p>
        </p:txBody>
      </p:sp>
      <p:sp>
        <p:nvSpPr>
          <p:cNvPr id="5" name="Picture Placeholder 8">
            <a:extLst>
              <a:ext uri="{FF2B5EF4-FFF2-40B4-BE49-F238E27FC236}">
                <a16:creationId xmlns:a16="http://schemas.microsoft.com/office/drawing/2014/main" id="{FD73E08C-2F29-4311-880D-C8FAA5378ADD}"/>
              </a:ext>
            </a:extLst>
          </p:cNvPr>
          <p:cNvSpPr>
            <a:spLocks noGrp="1"/>
          </p:cNvSpPr>
          <p:nvPr>
            <p:ph type="pic" sz="quarter" idx="12"/>
          </p:nvPr>
        </p:nvSpPr>
        <p:spPr>
          <a:xfrm>
            <a:off x="0" y="0"/>
            <a:ext cx="4994276" cy="68580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11" name="Tijdelijke aanduiding voor tekst 6">
            <a:extLst>
              <a:ext uri="{FF2B5EF4-FFF2-40B4-BE49-F238E27FC236}">
                <a16:creationId xmlns:a16="http://schemas.microsoft.com/office/drawing/2014/main" id="{91B77164-CD8C-4DA6-8E18-AA0C9F4D5D22}"/>
              </a:ext>
            </a:extLst>
          </p:cNvPr>
          <p:cNvSpPr>
            <a:spLocks noGrp="1"/>
          </p:cNvSpPr>
          <p:nvPr>
            <p:ph type="body" sz="quarter" idx="13" hasCustomPrompt="1"/>
          </p:nvPr>
        </p:nvSpPr>
        <p:spPr>
          <a:xfrm>
            <a:off x="5255932" y="228600"/>
            <a:ext cx="6522925"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2" name="Titel 1">
            <a:extLst>
              <a:ext uri="{FF2B5EF4-FFF2-40B4-BE49-F238E27FC236}">
                <a16:creationId xmlns:a16="http://schemas.microsoft.com/office/drawing/2014/main" id="{BB0D861A-3FFC-471B-8020-FFEE311689C8}"/>
              </a:ext>
            </a:extLst>
          </p:cNvPr>
          <p:cNvSpPr>
            <a:spLocks noGrp="1"/>
          </p:cNvSpPr>
          <p:nvPr>
            <p:ph type="title" hasCustomPrompt="1"/>
          </p:nvPr>
        </p:nvSpPr>
        <p:spPr>
          <a:xfrm>
            <a:off x="5256213" y="550862"/>
            <a:ext cx="6523306"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cxnSp>
        <p:nvCxnSpPr>
          <p:cNvPr id="15" name="Straight Connector 14">
            <a:extLst>
              <a:ext uri="{FF2B5EF4-FFF2-40B4-BE49-F238E27FC236}">
                <a16:creationId xmlns:a16="http://schemas.microsoft.com/office/drawing/2014/main" id="{75A31D3E-F103-4BB4-A39E-D4D933F68EA9}"/>
              </a:ext>
            </a:extLst>
          </p:cNvPr>
          <p:cNvCxnSpPr>
            <a:cxnSpLocks/>
          </p:cNvCxnSpPr>
          <p:nvPr/>
        </p:nvCxnSpPr>
        <p:spPr>
          <a:xfrm>
            <a:off x="5256213" y="1447800"/>
            <a:ext cx="6523306" cy="0"/>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90746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ACEB3B23-0E65-F843-9559-AB99AF4ECBF5}"/>
              </a:ext>
            </a:extLst>
          </p:cNvPr>
          <p:cNvPicPr>
            <a:picLocks noChangeAspect="1"/>
          </p:cNvPicPr>
          <p:nvPr userDrawn="1"/>
        </p:nvPicPr>
        <p:blipFill>
          <a:blip r:embed="rId2"/>
          <a:stretch>
            <a:fillRect/>
          </a:stretch>
        </p:blipFill>
        <p:spPr>
          <a:xfrm>
            <a:off x="9166224" y="-1798215"/>
            <a:ext cx="4883151" cy="5054992"/>
          </a:xfrm>
          <a:prstGeom prst="rect">
            <a:avLst/>
          </a:prstGeom>
        </p:spPr>
      </p:pic>
    </p:spTree>
    <p:extLst>
      <p:ext uri="{BB962C8B-B14F-4D97-AF65-F5344CB8AC3E}">
        <p14:creationId xmlns:p14="http://schemas.microsoft.com/office/powerpoint/2010/main" val="27745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46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42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65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accent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0B76203A-22CE-5147-992B-961F04B2E88A}"/>
              </a:ext>
            </a:extLst>
          </p:cNvPr>
          <p:cNvPicPr>
            <a:picLocks noChangeAspect="1"/>
          </p:cNvPicPr>
          <p:nvPr userDrawn="1"/>
        </p:nvPicPr>
        <p:blipFill>
          <a:blip r:embed="rId3"/>
          <a:stretch>
            <a:fillRect/>
          </a:stretch>
        </p:blipFill>
        <p:spPr>
          <a:xfrm>
            <a:off x="8752115" y="-1565230"/>
            <a:ext cx="4852884" cy="4994230"/>
          </a:xfrm>
          <a:prstGeom prst="rect">
            <a:avLst/>
          </a:prstGeom>
        </p:spPr>
      </p:pic>
    </p:spTree>
    <p:extLst>
      <p:ext uri="{BB962C8B-B14F-4D97-AF65-F5344CB8AC3E}">
        <p14:creationId xmlns:p14="http://schemas.microsoft.com/office/powerpoint/2010/main" val="3936731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86064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67E6-3BB1-4239-B7A3-27BBDAE99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05D3A0-0107-4DB3-808D-65C81946A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2BCD07-8C06-44B4-98F0-76790171C842}"/>
              </a:ext>
            </a:extLst>
          </p:cNvPr>
          <p:cNvSpPr>
            <a:spLocks noGrp="1"/>
          </p:cNvSpPr>
          <p:nvPr>
            <p:ph type="dt" sz="half" idx="10"/>
          </p:nvPr>
        </p:nvSpPr>
        <p:spPr/>
        <p:txBody>
          <a:bodyPr/>
          <a:lstStyle/>
          <a:p>
            <a:fld id="{0FC0BA2E-4AB0-4318-B126-B171E08D54DC}" type="datetime1">
              <a:rPr lang="en-US" smtClean="0"/>
              <a:t>12/31/2024</a:t>
            </a:fld>
            <a:endParaRPr lang="en-US"/>
          </a:p>
        </p:txBody>
      </p:sp>
      <p:sp>
        <p:nvSpPr>
          <p:cNvPr id="5" name="Footer Placeholder 4">
            <a:extLst>
              <a:ext uri="{FF2B5EF4-FFF2-40B4-BE49-F238E27FC236}">
                <a16:creationId xmlns:a16="http://schemas.microsoft.com/office/drawing/2014/main" id="{4238C86D-A085-4F6C-A670-399F25B82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280AF-403F-4A2C-91CF-610EE5D15369}"/>
              </a:ext>
            </a:extLst>
          </p:cNvPr>
          <p:cNvSpPr>
            <a:spLocks noGrp="1"/>
          </p:cNvSpPr>
          <p:nvPr>
            <p:ph type="sldNum" sz="quarter" idx="12"/>
          </p:nvPr>
        </p:nvSpPr>
        <p:spPr/>
        <p:txBody>
          <a:bodyPr/>
          <a:lstStyle/>
          <a:p>
            <a:fld id="{F8C572F8-9CA7-420E-B199-53ECBEC5BA38}" type="slidenum">
              <a:rPr lang="en-US" smtClean="0"/>
              <a:t>‹#›</a:t>
            </a:fld>
            <a:endParaRPr lang="en-US"/>
          </a:p>
        </p:txBody>
      </p:sp>
    </p:spTree>
    <p:extLst>
      <p:ext uri="{BB962C8B-B14F-4D97-AF65-F5344CB8AC3E}">
        <p14:creationId xmlns:p14="http://schemas.microsoft.com/office/powerpoint/2010/main" val="21870573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30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30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30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30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30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30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30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30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30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30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30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30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3000"/>
            </a:p>
          </p:txBody>
        </p:sp>
      </p:grpSp>
    </p:spTree>
    <p:extLst>
      <p:ext uri="{BB962C8B-B14F-4D97-AF65-F5344CB8AC3E}">
        <p14:creationId xmlns:p14="http://schemas.microsoft.com/office/powerpoint/2010/main" val="58066842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5852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7871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lgn="l" rtl="0" eaLnBrk="1" fontAlgn="base" hangingPunct="1">
              <a:lnSpc>
                <a:spcPct val="90000"/>
              </a:lnSpc>
              <a:spcBef>
                <a:spcPct val="0"/>
              </a:spcBef>
              <a:spcAft>
                <a:spcPct val="0"/>
              </a:spcAft>
              <a:defRPr lang="en-US" sz="2400" b="0" kern="1200" spc="0" baseline="0" dirty="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Tree>
    <p:extLst>
      <p:ext uri="{BB962C8B-B14F-4D97-AF65-F5344CB8AC3E}">
        <p14:creationId xmlns:p14="http://schemas.microsoft.com/office/powerpoint/2010/main" val="3453138455"/>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4348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762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140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88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634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46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90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1"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1"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934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278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1788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lumn">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11379200"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1913582"/>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5"/>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874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81341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5"/>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05528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9830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85773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407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70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967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6400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4959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2"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00112145"/>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3116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2990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8576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0705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638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24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094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543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905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251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10" name="Tijdelijke aanduiding voor tekst 7">
            <a:extLst>
              <a:ext uri="{FF2B5EF4-FFF2-40B4-BE49-F238E27FC236}">
                <a16:creationId xmlns:a16="http://schemas.microsoft.com/office/drawing/2014/main" id="{7D6FAD1E-DC67-4F16-ACF4-4B4C62BD3134}"/>
              </a:ext>
            </a:extLst>
          </p:cNvPr>
          <p:cNvSpPr>
            <a:spLocks noGrp="1"/>
          </p:cNvSpPr>
          <p:nvPr>
            <p:ph type="body" sz="quarter" idx="20" hasCustomPrompt="1"/>
          </p:nvPr>
        </p:nvSpPr>
        <p:spPr>
          <a:xfrm>
            <a:off x="6228727" y="1447800"/>
            <a:ext cx="5556873" cy="574311"/>
          </a:xfrm>
        </p:spPr>
        <p:txBody>
          <a:bodyPr vert="horz" lIns="0" tIns="144000" rIns="72000" bIns="0" rtlCol="0">
            <a:noAutofit/>
          </a:bodyPr>
          <a:lstStyle>
            <a:lvl1pPr marL="0" indent="0">
              <a:buNone/>
              <a:defRPr lang="en-US" sz="1200" b="1" cap="all"/>
            </a:lvl1pPr>
          </a:lstStyle>
          <a:p>
            <a:pPr marL="263525" lvl="0" indent="-263525"/>
            <a:r>
              <a:rPr lang="en-US"/>
              <a:t>Edit Master text styles</a:t>
            </a:r>
          </a:p>
        </p:txBody>
      </p:sp>
      <p:sp>
        <p:nvSpPr>
          <p:cNvPr id="11" name="Tijdelijke aanduiding voor tekst 4">
            <a:extLst>
              <a:ext uri="{FF2B5EF4-FFF2-40B4-BE49-F238E27FC236}">
                <a16:creationId xmlns:a16="http://schemas.microsoft.com/office/drawing/2014/main" id="{A246BFD8-6DC9-40D7-9057-29AA513BBCEF}"/>
              </a:ext>
            </a:extLst>
          </p:cNvPr>
          <p:cNvSpPr>
            <a:spLocks noGrp="1"/>
          </p:cNvSpPr>
          <p:nvPr>
            <p:ph type="body" sz="quarter" idx="21" hasCustomPrompt="1"/>
          </p:nvPr>
        </p:nvSpPr>
        <p:spPr>
          <a:xfrm>
            <a:off x="6228727" y="2023700"/>
            <a:ext cx="5556873" cy="4212000"/>
          </a:xfrm>
        </p:spPr>
        <p:txBody>
          <a:bodyPr vert="horz" lIns="0" tIns="0" rIns="72000" bIns="0" rtlCol="0">
            <a:noAutofit/>
          </a:bodyPr>
          <a:lstStyle>
            <a:lvl1pPr>
              <a:defRPr lang="en-US"/>
            </a:lvl1pPr>
            <a:lvl2pPr>
              <a:defRPr lang="en-US"/>
            </a:lvl2pPr>
            <a:lvl3pPr>
              <a:defRPr lang="en-US"/>
            </a:lvl3pPr>
            <a:lvl4pPr>
              <a:defRPr lang="en-US"/>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jdelijke aanduiding voor tekst 4">
            <a:extLst>
              <a:ext uri="{FF2B5EF4-FFF2-40B4-BE49-F238E27FC236}">
                <a16:creationId xmlns:a16="http://schemas.microsoft.com/office/drawing/2014/main" id="{1F6DACCB-DA33-4AA5-B8E8-0C26C7BFCBEE}"/>
              </a:ext>
            </a:extLst>
          </p:cNvPr>
          <p:cNvSpPr>
            <a:spLocks noGrp="1"/>
          </p:cNvSpPr>
          <p:nvPr>
            <p:ph type="body" sz="quarter" idx="22" hasCustomPrompt="1"/>
          </p:nvPr>
        </p:nvSpPr>
        <p:spPr>
          <a:xfrm>
            <a:off x="407365" y="2023700"/>
            <a:ext cx="5556873" cy="4212000"/>
          </a:xfrm>
        </p:spPr>
        <p:txBody>
          <a:bodyPr vert="horz" lIns="0" tIns="0" rIns="72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jdelijke aanduiding voor tekst 7">
            <a:extLst>
              <a:ext uri="{FF2B5EF4-FFF2-40B4-BE49-F238E27FC236}">
                <a16:creationId xmlns:a16="http://schemas.microsoft.com/office/drawing/2014/main" id="{58A57528-0814-4809-8DA4-DFA8F44AE94C}"/>
              </a:ext>
            </a:extLst>
          </p:cNvPr>
          <p:cNvSpPr>
            <a:spLocks noGrp="1"/>
          </p:cNvSpPr>
          <p:nvPr>
            <p:ph type="body" sz="quarter" idx="23" hasCustomPrompt="1"/>
          </p:nvPr>
        </p:nvSpPr>
        <p:spPr>
          <a:xfrm>
            <a:off x="407365" y="1447800"/>
            <a:ext cx="5556873" cy="574311"/>
          </a:xfrm>
        </p:spPr>
        <p:txBody>
          <a:bodyPr vert="horz" lIns="0" tIns="144000" rIns="72000" bIns="0" rtlCol="0">
            <a:noAutofit/>
          </a:bodyPr>
          <a:lstStyle>
            <a:lvl1pPr marL="0" indent="0">
              <a:buNone/>
              <a:defRPr lang="en-US" sz="1200" b="1" cap="all" dirty="0"/>
            </a:lvl1pPr>
          </a:lstStyle>
          <a:p>
            <a:pPr marL="263525" lvl="0" indent="-263525"/>
            <a:r>
              <a:rPr lang="en-US"/>
              <a:t>Edit Master text styles</a:t>
            </a:r>
          </a:p>
        </p:txBody>
      </p:sp>
    </p:spTree>
    <p:extLst>
      <p:ext uri="{BB962C8B-B14F-4D97-AF65-F5344CB8AC3E}">
        <p14:creationId xmlns:p14="http://schemas.microsoft.com/office/powerpoint/2010/main" val="325690365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009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073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77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92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27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14148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3929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217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4201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7737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umn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7004527"/>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7411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33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020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80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3752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22198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1144523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7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16F048-44F8-BC4B-8DDA-D44DC7B4B457}"/>
              </a:ext>
            </a:extLst>
          </p:cNvPr>
          <p:cNvSpPr>
            <a:spLocks noGrp="1"/>
          </p:cNvSpPr>
          <p:nvPr>
            <p:ph type="pic" sz="quarter" idx="10" hasCustomPrompt="1"/>
          </p:nvPr>
        </p:nvSpPr>
        <p:spPr>
          <a:xfrm>
            <a:off x="1141561" y="2748661"/>
            <a:ext cx="4954439"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3947175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52812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umn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66138211"/>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Main Slid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756EAFC-9D0D-8145-9B84-DC447C034311}"/>
              </a:ext>
            </a:extLst>
          </p:cNvPr>
          <p:cNvSpPr>
            <a:spLocks noGrp="1"/>
          </p:cNvSpPr>
          <p:nvPr>
            <p:ph type="pic" sz="quarter" idx="10" hasCustomPrompt="1"/>
          </p:nvPr>
        </p:nvSpPr>
        <p:spPr>
          <a:xfrm>
            <a:off x="0" y="1606778"/>
            <a:ext cx="12192000" cy="215444"/>
          </a:xfrm>
          <a:prstGeom prst="rect">
            <a:avLst/>
          </a:prstGeom>
          <a:solidFill>
            <a:schemeClr val="bg2"/>
          </a:solidFill>
        </p:spPr>
        <p:txBody>
          <a:bodyPr anchor="ctr"/>
          <a:lstStyle>
            <a:lvl1pPr>
              <a:defRPr sz="1400">
                <a:solidFill>
                  <a:schemeClr val="bg2"/>
                </a:solidFill>
              </a:defRPr>
            </a:lvl1pPr>
          </a:lstStyle>
          <a:p>
            <a:r>
              <a:rPr lang="en-US"/>
              <a:t>Insert Your Image</a:t>
            </a:r>
          </a:p>
        </p:txBody>
      </p:sp>
    </p:spTree>
    <p:extLst>
      <p:ext uri="{BB962C8B-B14F-4D97-AF65-F5344CB8AC3E}">
        <p14:creationId xmlns:p14="http://schemas.microsoft.com/office/powerpoint/2010/main" val="22090967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60352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28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621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4646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8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186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272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14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655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5" name="Content Placeholder 4">
            <a:extLst>
              <a:ext uri="{FF2B5EF4-FFF2-40B4-BE49-F238E27FC236}">
                <a16:creationId xmlns:a16="http://schemas.microsoft.com/office/drawing/2014/main" id="{E1503407-0716-4381-B88F-F22CCADEF715}"/>
              </a:ext>
            </a:extLst>
          </p:cNvPr>
          <p:cNvSpPr>
            <a:spLocks noGrp="1"/>
          </p:cNvSpPr>
          <p:nvPr>
            <p:ph sz="quarter" idx="16"/>
          </p:nvPr>
        </p:nvSpPr>
        <p:spPr>
          <a:xfrm>
            <a:off x="4064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4">
            <a:extLst>
              <a:ext uri="{FF2B5EF4-FFF2-40B4-BE49-F238E27FC236}">
                <a16:creationId xmlns:a16="http://schemas.microsoft.com/office/drawing/2014/main" id="{80AAE473-9528-4C6D-AB61-94A5B1ABF4C3}"/>
              </a:ext>
            </a:extLst>
          </p:cNvPr>
          <p:cNvSpPr>
            <a:spLocks noGrp="1"/>
          </p:cNvSpPr>
          <p:nvPr>
            <p:ph sz="quarter" idx="17"/>
          </p:nvPr>
        </p:nvSpPr>
        <p:spPr>
          <a:xfrm>
            <a:off x="4292600"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F1C9EB61-FB61-4542-A953-091946BD18DE}"/>
              </a:ext>
            </a:extLst>
          </p:cNvPr>
          <p:cNvSpPr>
            <a:spLocks noGrp="1"/>
          </p:cNvSpPr>
          <p:nvPr>
            <p:ph sz="quarter" idx="18"/>
          </p:nvPr>
        </p:nvSpPr>
        <p:spPr>
          <a:xfrm>
            <a:off x="8167688" y="1449388"/>
            <a:ext cx="3617913"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7018965"/>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3605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09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285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294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8250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8283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97633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6480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7944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15793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s - Headings">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23" name="Content Placeholder 4">
            <a:extLst>
              <a:ext uri="{FF2B5EF4-FFF2-40B4-BE49-F238E27FC236}">
                <a16:creationId xmlns:a16="http://schemas.microsoft.com/office/drawing/2014/main" id="{51F09C67-6E98-46D8-9A10-0C1C32D11101}"/>
              </a:ext>
            </a:extLst>
          </p:cNvPr>
          <p:cNvSpPr>
            <a:spLocks noGrp="1"/>
          </p:cNvSpPr>
          <p:nvPr>
            <p:ph sz="quarter" idx="23"/>
          </p:nvPr>
        </p:nvSpPr>
        <p:spPr>
          <a:xfrm>
            <a:off x="406400"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4">
            <a:extLst>
              <a:ext uri="{FF2B5EF4-FFF2-40B4-BE49-F238E27FC236}">
                <a16:creationId xmlns:a16="http://schemas.microsoft.com/office/drawing/2014/main" id="{E69D658C-67AC-470E-820B-F1A2D4436FC5}"/>
              </a:ext>
            </a:extLst>
          </p:cNvPr>
          <p:cNvSpPr>
            <a:spLocks noGrp="1"/>
          </p:cNvSpPr>
          <p:nvPr>
            <p:ph sz="quarter" idx="17"/>
          </p:nvPr>
        </p:nvSpPr>
        <p:spPr>
          <a:xfrm>
            <a:off x="4281487"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4">
            <a:extLst>
              <a:ext uri="{FF2B5EF4-FFF2-40B4-BE49-F238E27FC236}">
                <a16:creationId xmlns:a16="http://schemas.microsoft.com/office/drawing/2014/main" id="{EB06BE51-A065-45E8-8427-69F1FEF04B92}"/>
              </a:ext>
            </a:extLst>
          </p:cNvPr>
          <p:cNvSpPr>
            <a:spLocks noGrp="1"/>
          </p:cNvSpPr>
          <p:nvPr>
            <p:ph sz="quarter" idx="24"/>
          </p:nvPr>
        </p:nvSpPr>
        <p:spPr>
          <a:xfrm>
            <a:off x="8167688" y="2023700"/>
            <a:ext cx="3617913" cy="42120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307E467A-78ED-4734-AE39-EF9C06690405}"/>
              </a:ext>
            </a:extLst>
          </p:cNvPr>
          <p:cNvSpPr>
            <a:spLocks noGrp="1"/>
          </p:cNvSpPr>
          <p:nvPr>
            <p:ph type="body" sz="quarter" idx="25"/>
          </p:nvPr>
        </p:nvSpPr>
        <p:spPr>
          <a:xfrm>
            <a:off x="406400"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7" name="Text Placeholder 5">
            <a:extLst>
              <a:ext uri="{FF2B5EF4-FFF2-40B4-BE49-F238E27FC236}">
                <a16:creationId xmlns:a16="http://schemas.microsoft.com/office/drawing/2014/main" id="{569139CE-8E75-4872-B6CF-4C99B6F43512}"/>
              </a:ext>
            </a:extLst>
          </p:cNvPr>
          <p:cNvSpPr>
            <a:spLocks noGrp="1"/>
          </p:cNvSpPr>
          <p:nvPr>
            <p:ph type="body" sz="quarter" idx="26"/>
          </p:nvPr>
        </p:nvSpPr>
        <p:spPr>
          <a:xfrm>
            <a:off x="4281487"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
        <p:nvSpPr>
          <p:cNvPr id="28" name="Text Placeholder 5">
            <a:extLst>
              <a:ext uri="{FF2B5EF4-FFF2-40B4-BE49-F238E27FC236}">
                <a16:creationId xmlns:a16="http://schemas.microsoft.com/office/drawing/2014/main" id="{85E60B44-9F4A-4040-9D32-97D2A3BE6FA0}"/>
              </a:ext>
            </a:extLst>
          </p:cNvPr>
          <p:cNvSpPr>
            <a:spLocks noGrp="1"/>
          </p:cNvSpPr>
          <p:nvPr>
            <p:ph type="body" sz="quarter" idx="27"/>
          </p:nvPr>
        </p:nvSpPr>
        <p:spPr>
          <a:xfrm>
            <a:off x="8167688" y="1449388"/>
            <a:ext cx="3617913" cy="574311"/>
          </a:xfrm>
        </p:spPr>
        <p:txBody>
          <a:bodyPr vert="horz" lIns="0" tIns="144000" rIns="72000" bIns="0" rtlCol="0">
            <a:noAutofit/>
          </a:bodyPr>
          <a:lstStyle>
            <a:lvl1pPr marL="0" indent="0">
              <a:buNone/>
              <a:defRPr lang="en-US" sz="1200" b="1" cap="all" dirty="0" smtClean="0"/>
            </a:lvl1pPr>
            <a:lvl2pPr>
              <a:defRPr lang="en-US" dirty="0" smtClean="0"/>
            </a:lvl2pPr>
            <a:lvl3pPr>
              <a:defRPr lang="en-US" dirty="0" smtClean="0"/>
            </a:lvl3pPr>
            <a:lvl4pPr>
              <a:defRPr lang="en-US" dirty="0" smtClean="0"/>
            </a:lvl4pPr>
            <a:lvl5pPr>
              <a:defRPr lang="en-GB" dirty="0"/>
            </a:lvl5pPr>
          </a:lstStyle>
          <a:p>
            <a:pPr marL="263525" lvl="0" indent="-263525"/>
            <a:r>
              <a:rPr lang="en-US"/>
              <a:t>Click to edit Master text styles</a:t>
            </a:r>
          </a:p>
        </p:txBody>
      </p:sp>
    </p:spTree>
    <p:extLst>
      <p:ext uri="{BB962C8B-B14F-4D97-AF65-F5344CB8AC3E}">
        <p14:creationId xmlns:p14="http://schemas.microsoft.com/office/powerpoint/2010/main" val="302723256"/>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8981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798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58007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0416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817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57737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8683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2983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52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518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s - Image lef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7" name="Content Placeholder 4">
            <a:extLst>
              <a:ext uri="{FF2B5EF4-FFF2-40B4-BE49-F238E27FC236}">
                <a16:creationId xmlns:a16="http://schemas.microsoft.com/office/drawing/2014/main" id="{97099496-6C14-4FBA-A6FB-83397FA38A5E}"/>
              </a:ext>
            </a:extLst>
          </p:cNvPr>
          <p:cNvSpPr>
            <a:spLocks noGrp="1"/>
          </p:cNvSpPr>
          <p:nvPr>
            <p:ph sz="quarter" idx="17"/>
          </p:nvPr>
        </p:nvSpPr>
        <p:spPr>
          <a:xfrm>
            <a:off x="6227764" y="1449388"/>
            <a:ext cx="5557836" cy="4787900"/>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0" y="1449388"/>
            <a:ext cx="5964238"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78241264"/>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470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958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416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18218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13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777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0505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6642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60857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0166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s - Image right">
    <p:spTree>
      <p:nvGrpSpPr>
        <p:cNvPr id="1" name=""/>
        <p:cNvGrpSpPr/>
        <p:nvPr/>
      </p:nvGrpSpPr>
      <p:grpSpPr>
        <a:xfrm>
          <a:off x="0" y="0"/>
          <a:ext cx="0" cy="0"/>
          <a:chOff x="0" y="0"/>
          <a:chExt cx="0" cy="0"/>
        </a:xfrm>
      </p:grpSpPr>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hasCustomPrompt="1"/>
          </p:nvPr>
        </p:nvSpPr>
        <p:spPr>
          <a:xfrm>
            <a:off x="407365" y="228600"/>
            <a:ext cx="11371491" cy="322263"/>
          </a:xfrm>
          <a:prstGeom prst="rect">
            <a:avLst/>
          </a:prstGeom>
        </p:spPr>
        <p:txBody>
          <a:bodyPr lIns="0" tIns="54000" rIns="0" bIns="0">
            <a:noAutofit/>
          </a:bodyPr>
          <a:lstStyle>
            <a:lvl1pPr marL="0" indent="0">
              <a:buNone/>
              <a:defRPr sz="1200" b="1" cap="all" spc="40" baseline="0">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en-US"/>
              <a:t>Click to add title</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hasCustomPrompt="1"/>
          </p:nvPr>
        </p:nvSpPr>
        <p:spPr>
          <a:xfrm>
            <a:off x="407365" y="550862"/>
            <a:ext cx="11372153" cy="682625"/>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en-US"/>
              <a:t>Click to add subtitle</a:t>
            </a:r>
          </a:p>
        </p:txBody>
      </p:sp>
      <p:sp>
        <p:nvSpPr>
          <p:cNvPr id="2" name="Footer Placeholder 1">
            <a:extLst>
              <a:ext uri="{FF2B5EF4-FFF2-40B4-BE49-F238E27FC236}">
                <a16:creationId xmlns:a16="http://schemas.microsoft.com/office/drawing/2014/main" id="{1FAD8B5D-225B-4375-AB3A-3C33646BA78F}"/>
              </a:ext>
            </a:extLst>
          </p:cNvPr>
          <p:cNvSpPr>
            <a:spLocks noGrp="1"/>
          </p:cNvSpPr>
          <p:nvPr>
            <p:ph type="ftr" sz="quarter" idx="14"/>
          </p:nvPr>
        </p:nvSpPr>
        <p:spPr/>
        <p:txBody>
          <a:bodyPr/>
          <a:lstStyle/>
          <a:p>
            <a:endParaRPr lang="en-NL"/>
          </a:p>
        </p:txBody>
      </p:sp>
      <p:sp>
        <p:nvSpPr>
          <p:cNvPr id="3" name="Slide Number Placeholder 2">
            <a:extLst>
              <a:ext uri="{FF2B5EF4-FFF2-40B4-BE49-F238E27FC236}">
                <a16:creationId xmlns:a16="http://schemas.microsoft.com/office/drawing/2014/main" id="{B3CBB773-D0D7-40ED-AD00-D231D55199DE}"/>
              </a:ext>
            </a:extLst>
          </p:cNvPr>
          <p:cNvSpPr>
            <a:spLocks noGrp="1"/>
          </p:cNvSpPr>
          <p:nvPr>
            <p:ph type="sldNum" sz="quarter" idx="15"/>
          </p:nvPr>
        </p:nvSpPr>
        <p:spPr/>
        <p:txBody>
          <a:bodyPr/>
          <a:lstStyle/>
          <a:p>
            <a:fld id="{4B790ABA-653A-437C-9E45-730FBAD999DE}" type="slidenum">
              <a:rPr lang="en-NL" smtClean="0"/>
              <a:t>‹#›</a:t>
            </a:fld>
            <a:endParaRPr lang="en-NL"/>
          </a:p>
        </p:txBody>
      </p:sp>
      <p:sp>
        <p:nvSpPr>
          <p:cNvPr id="8" name="Picture Placeholder 8">
            <a:extLst>
              <a:ext uri="{FF2B5EF4-FFF2-40B4-BE49-F238E27FC236}">
                <a16:creationId xmlns:a16="http://schemas.microsoft.com/office/drawing/2014/main" id="{67AE97C0-7E1E-4F6C-B89B-B348E1AC2A0F}"/>
              </a:ext>
            </a:extLst>
          </p:cNvPr>
          <p:cNvSpPr>
            <a:spLocks noGrp="1"/>
          </p:cNvSpPr>
          <p:nvPr>
            <p:ph type="pic" sz="quarter" idx="12"/>
          </p:nvPr>
        </p:nvSpPr>
        <p:spPr>
          <a:xfrm>
            <a:off x="6227764" y="1449388"/>
            <a:ext cx="5964236" cy="4787900"/>
          </a:xfrm>
          <a:prstGeom prst="rect">
            <a:avLst/>
          </a:prstGeom>
          <a:solidFill>
            <a:schemeClr val="bg2"/>
          </a:solidFill>
        </p:spPr>
        <p:txBody>
          <a:bodyPr/>
          <a:lstStyle>
            <a:lvl1pPr>
              <a:defRPr>
                <a:solidFill>
                  <a:schemeClr val="tx1"/>
                </a:solidFill>
              </a:defRPr>
            </a:lvl1pPr>
          </a:lstStyle>
          <a:p>
            <a:r>
              <a:rPr lang="en-US" noProof="0"/>
              <a:t>Click icon to add picture</a:t>
            </a:r>
          </a:p>
        </p:txBody>
      </p:sp>
      <p:sp>
        <p:nvSpPr>
          <p:cNvPr id="9" name="Content Placeholder 4">
            <a:extLst>
              <a:ext uri="{FF2B5EF4-FFF2-40B4-BE49-F238E27FC236}">
                <a16:creationId xmlns:a16="http://schemas.microsoft.com/office/drawing/2014/main" id="{64EE51C3-DC9F-405A-9B9B-263F1363BFF0}"/>
              </a:ext>
            </a:extLst>
          </p:cNvPr>
          <p:cNvSpPr>
            <a:spLocks noGrp="1"/>
          </p:cNvSpPr>
          <p:nvPr>
            <p:ph sz="quarter" idx="16"/>
          </p:nvPr>
        </p:nvSpPr>
        <p:spPr>
          <a:xfrm>
            <a:off x="406400" y="1449388"/>
            <a:ext cx="5557838" cy="4787900"/>
          </a:xfrm>
        </p:spPr>
        <p:txBody>
          <a:bodyPr lIns="0" tIns="0" rIns="7200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3213530"/>
      </p:ext>
    </p:extLst>
  </p:cSld>
  <p:clrMapOvr>
    <a:masterClrMapping/>
  </p:clrMapOvr>
  <p:extLst>
    <p:ext uri="{DCECCB84-F9BA-43D5-87BE-67443E8EF086}">
      <p15:sldGuideLst xmlns:p15="http://schemas.microsoft.com/office/powerpoint/2012/main"/>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0918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07320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498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025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4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65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661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5013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75738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63072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Gray">
    <p:bg>
      <p:bgRef idx="1002">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440C5E-A2C8-4AD1-8AA7-14355768CED1}"/>
              </a:ext>
            </a:extLst>
          </p:cNvPr>
          <p:cNvSpPr/>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Tekstvak 10">
            <a:extLst>
              <a:ext uri="{FF2B5EF4-FFF2-40B4-BE49-F238E27FC236}">
                <a16:creationId xmlns:a16="http://schemas.microsoft.com/office/drawing/2014/main" id="{11723781-93E2-4A33-819E-EA19E85CA0CE}"/>
              </a:ext>
            </a:extLst>
          </p:cNvPr>
          <p:cNvSpPr txBox="1"/>
          <p:nvPr/>
        </p:nvSpPr>
        <p:spPr>
          <a:xfrm>
            <a:off x="407989" y="5627454"/>
            <a:ext cx="11376024" cy="538609"/>
          </a:xfrm>
          <a:prstGeom prst="rect">
            <a:avLst/>
          </a:prstGeom>
          <a:noFill/>
        </p:spPr>
        <p:txBody>
          <a:bodyPr wrap="square" rtlCol="0">
            <a:spAutoFit/>
          </a:bodyPr>
          <a:lstStyle/>
          <a:p>
            <a:pPr lvl="0" algn="ctr">
              <a:spcBef>
                <a:spcPts val="600"/>
              </a:spcBef>
            </a:pPr>
            <a:r>
              <a:rPr lang="en-US" sz="1200">
                <a:solidFill>
                  <a:schemeClr val="tx1"/>
                </a:solidFill>
                <a:latin typeface="+mn-lt"/>
              </a:rPr>
              <a:t>www.andersonmacgyver.com </a:t>
            </a:r>
            <a:r>
              <a:rPr lang="en-US" sz="1200">
                <a:solidFill>
                  <a:schemeClr val="accent1"/>
                </a:solidFill>
                <a:latin typeface="+mn-lt"/>
              </a:rPr>
              <a:t>|</a:t>
            </a:r>
            <a:r>
              <a:rPr lang="en-US" sz="1200">
                <a:solidFill>
                  <a:schemeClr val="tx1"/>
                </a:solidFill>
                <a:latin typeface="+mn-lt"/>
              </a:rPr>
              <a:t> info@andersonmacgyver.com</a:t>
            </a:r>
          </a:p>
          <a:p>
            <a:pPr lvl="0" algn="ctr">
              <a:spcBef>
                <a:spcPts val="600"/>
              </a:spcBef>
            </a:pPr>
            <a:r>
              <a:rPr lang="en-US" sz="1200">
                <a:solidFill>
                  <a:schemeClr val="tx1"/>
                </a:solidFill>
                <a:latin typeface="+mn-lt"/>
              </a:rPr>
              <a:t> https://www.linkedin.com/company/anderson-macgyver       https://twitter.com/andersonmcgyver</a:t>
            </a:r>
          </a:p>
        </p:txBody>
      </p:sp>
      <p:pic>
        <p:nvPicPr>
          <p:cNvPr id="19" name="Afbeelding 15">
            <a:extLst>
              <a:ext uri="{FF2B5EF4-FFF2-40B4-BE49-F238E27FC236}">
                <a16:creationId xmlns:a16="http://schemas.microsoft.com/office/drawing/2014/main" id="{DD50796B-2D1B-4124-A9DC-0D6B36799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6275" y="5957414"/>
            <a:ext cx="211725" cy="180000"/>
          </a:xfrm>
          <a:prstGeom prst="rect">
            <a:avLst/>
          </a:prstGeom>
        </p:spPr>
      </p:pic>
      <p:pic>
        <p:nvPicPr>
          <p:cNvPr id="20" name="Afbeelding 16">
            <a:extLst>
              <a:ext uri="{FF2B5EF4-FFF2-40B4-BE49-F238E27FC236}">
                <a16:creationId xmlns:a16="http://schemas.microsoft.com/office/drawing/2014/main" id="{046B603D-4901-4FAC-8D31-75D170C136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5234" y="5930708"/>
            <a:ext cx="178131" cy="178131"/>
          </a:xfrm>
          <a:prstGeom prst="rect">
            <a:avLst/>
          </a:prstGeom>
        </p:spPr>
      </p:pic>
      <p:grpSp>
        <p:nvGrpSpPr>
          <p:cNvPr id="11" name="Group 50">
            <a:extLst>
              <a:ext uri="{FF2B5EF4-FFF2-40B4-BE49-F238E27FC236}">
                <a16:creationId xmlns:a16="http://schemas.microsoft.com/office/drawing/2014/main" id="{FA38BB00-EB2E-410F-B871-AC8CB480266B}"/>
              </a:ext>
            </a:extLst>
          </p:cNvPr>
          <p:cNvGrpSpPr>
            <a:grpSpLocks noChangeAspect="1"/>
          </p:cNvGrpSpPr>
          <p:nvPr/>
        </p:nvGrpSpPr>
        <p:grpSpPr bwMode="auto">
          <a:xfrm>
            <a:off x="3571497" y="2861106"/>
            <a:ext cx="5049007" cy="1135788"/>
            <a:chOff x="1193" y="1564"/>
            <a:chExt cx="5290" cy="1190"/>
          </a:xfrm>
        </p:grpSpPr>
        <p:sp>
          <p:nvSpPr>
            <p:cNvPr id="16" name="Oval 51">
              <a:extLst>
                <a:ext uri="{FF2B5EF4-FFF2-40B4-BE49-F238E27FC236}">
                  <a16:creationId xmlns:a16="http://schemas.microsoft.com/office/drawing/2014/main" id="{6318B192-EE12-46E5-B7F2-C1A200698CD7}"/>
                </a:ext>
              </a:extLst>
            </p:cNvPr>
            <p:cNvSpPr>
              <a:spLocks noChangeArrowheads="1"/>
            </p:cNvSpPr>
            <p:nvPr userDrawn="1"/>
          </p:nvSpPr>
          <p:spPr bwMode="auto">
            <a:xfrm>
              <a:off x="6369" y="2515"/>
              <a:ext cx="114" cy="115"/>
            </a:xfrm>
            <a:prstGeom prst="ellipse">
              <a:avLst/>
            </a:pr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2">
              <a:extLst>
                <a:ext uri="{FF2B5EF4-FFF2-40B4-BE49-F238E27FC236}">
                  <a16:creationId xmlns:a16="http://schemas.microsoft.com/office/drawing/2014/main" id="{78FC44F2-2F95-4382-B2D4-29AB14D90465}"/>
                </a:ext>
              </a:extLst>
            </p:cNvPr>
            <p:cNvSpPr>
              <a:spLocks/>
            </p:cNvSpPr>
            <p:nvPr userDrawn="1"/>
          </p:nvSpPr>
          <p:spPr bwMode="auto">
            <a:xfrm>
              <a:off x="3260" y="1564"/>
              <a:ext cx="315" cy="505"/>
            </a:xfrm>
            <a:custGeom>
              <a:avLst/>
              <a:gdLst>
                <a:gd name="T0" fmla="*/ 63 w 133"/>
                <a:gd name="T1" fmla="*/ 47 h 212"/>
                <a:gd name="T2" fmla="*/ 19 w 133"/>
                <a:gd name="T3" fmla="*/ 134 h 212"/>
                <a:gd name="T4" fmla="*/ 0 w 133"/>
                <a:gd name="T5" fmla="*/ 181 h 212"/>
                <a:gd name="T6" fmla="*/ 36 w 133"/>
                <a:gd name="T7" fmla="*/ 208 h 212"/>
                <a:gd name="T8" fmla="*/ 72 w 133"/>
                <a:gd name="T9" fmla="*/ 160 h 212"/>
                <a:gd name="T10" fmla="*/ 114 w 133"/>
                <a:gd name="T11" fmla="*/ 75 h 212"/>
                <a:gd name="T12" fmla="*/ 132 w 133"/>
                <a:gd name="T13" fmla="*/ 29 h 212"/>
                <a:gd name="T14" fmla="*/ 111 w 133"/>
                <a:gd name="T15" fmla="*/ 2 h 212"/>
                <a:gd name="T16" fmla="*/ 102 w 133"/>
                <a:gd name="T17" fmla="*/ 0 h 212"/>
                <a:gd name="T18" fmla="*/ 63 w 133"/>
                <a:gd name="T19" fmla="*/ 4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63" y="47"/>
                  </a:moveTo>
                  <a:cubicBezTo>
                    <a:pt x="50" y="73"/>
                    <a:pt x="31" y="109"/>
                    <a:pt x="19" y="134"/>
                  </a:cubicBezTo>
                  <a:cubicBezTo>
                    <a:pt x="12" y="148"/>
                    <a:pt x="0" y="167"/>
                    <a:pt x="0" y="181"/>
                  </a:cubicBezTo>
                  <a:cubicBezTo>
                    <a:pt x="1" y="201"/>
                    <a:pt x="18" y="212"/>
                    <a:pt x="36" y="208"/>
                  </a:cubicBezTo>
                  <a:cubicBezTo>
                    <a:pt x="57" y="204"/>
                    <a:pt x="63" y="178"/>
                    <a:pt x="72" y="160"/>
                  </a:cubicBezTo>
                  <a:cubicBezTo>
                    <a:pt x="86" y="131"/>
                    <a:pt x="98" y="106"/>
                    <a:pt x="114" y="75"/>
                  </a:cubicBezTo>
                  <a:cubicBezTo>
                    <a:pt x="120" y="62"/>
                    <a:pt x="133" y="43"/>
                    <a:pt x="132" y="29"/>
                  </a:cubicBezTo>
                  <a:cubicBezTo>
                    <a:pt x="132" y="18"/>
                    <a:pt x="123" y="5"/>
                    <a:pt x="111" y="2"/>
                  </a:cubicBezTo>
                  <a:cubicBezTo>
                    <a:pt x="108" y="1"/>
                    <a:pt x="105" y="0"/>
                    <a:pt x="102" y="0"/>
                  </a:cubicBezTo>
                  <a:cubicBezTo>
                    <a:pt x="78" y="0"/>
                    <a:pt x="71" y="30"/>
                    <a:pt x="63" y="47"/>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3">
              <a:extLst>
                <a:ext uri="{FF2B5EF4-FFF2-40B4-BE49-F238E27FC236}">
                  <a16:creationId xmlns:a16="http://schemas.microsoft.com/office/drawing/2014/main" id="{EB65B2F9-56B4-4CD4-8258-7721344908B7}"/>
                </a:ext>
              </a:extLst>
            </p:cNvPr>
            <p:cNvSpPr>
              <a:spLocks/>
            </p:cNvSpPr>
            <p:nvPr userDrawn="1"/>
          </p:nvSpPr>
          <p:spPr bwMode="auto">
            <a:xfrm>
              <a:off x="3435" y="1564"/>
              <a:ext cx="316" cy="505"/>
            </a:xfrm>
            <a:custGeom>
              <a:avLst/>
              <a:gdLst>
                <a:gd name="T0" fmla="*/ 21 w 133"/>
                <a:gd name="T1" fmla="*/ 2 h 212"/>
                <a:gd name="T2" fmla="*/ 0 w 133"/>
                <a:gd name="T3" fmla="*/ 29 h 212"/>
                <a:gd name="T4" fmla="*/ 19 w 133"/>
                <a:gd name="T5" fmla="*/ 75 h 212"/>
                <a:gd name="T6" fmla="*/ 61 w 133"/>
                <a:gd name="T7" fmla="*/ 160 h 212"/>
                <a:gd name="T8" fmla="*/ 97 w 133"/>
                <a:gd name="T9" fmla="*/ 208 h 212"/>
                <a:gd name="T10" fmla="*/ 132 w 133"/>
                <a:gd name="T11" fmla="*/ 181 h 212"/>
                <a:gd name="T12" fmla="*/ 114 w 133"/>
                <a:gd name="T13" fmla="*/ 134 h 212"/>
                <a:gd name="T14" fmla="*/ 70 w 133"/>
                <a:gd name="T15" fmla="*/ 47 h 212"/>
                <a:gd name="T16" fmla="*/ 30 w 133"/>
                <a:gd name="T17" fmla="*/ 0 h 212"/>
                <a:gd name="T18" fmla="*/ 21 w 133"/>
                <a:gd name="T19"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2">
                  <a:moveTo>
                    <a:pt x="21" y="2"/>
                  </a:moveTo>
                  <a:cubicBezTo>
                    <a:pt x="9" y="5"/>
                    <a:pt x="0" y="18"/>
                    <a:pt x="0" y="29"/>
                  </a:cubicBezTo>
                  <a:cubicBezTo>
                    <a:pt x="0" y="43"/>
                    <a:pt x="13" y="62"/>
                    <a:pt x="19" y="75"/>
                  </a:cubicBezTo>
                  <a:cubicBezTo>
                    <a:pt x="34" y="106"/>
                    <a:pt x="46" y="131"/>
                    <a:pt x="61" y="160"/>
                  </a:cubicBezTo>
                  <a:cubicBezTo>
                    <a:pt x="70" y="178"/>
                    <a:pt x="76" y="204"/>
                    <a:pt x="97" y="208"/>
                  </a:cubicBezTo>
                  <a:cubicBezTo>
                    <a:pt x="114" y="212"/>
                    <a:pt x="131" y="201"/>
                    <a:pt x="132" y="181"/>
                  </a:cubicBezTo>
                  <a:cubicBezTo>
                    <a:pt x="133" y="167"/>
                    <a:pt x="120" y="148"/>
                    <a:pt x="114" y="134"/>
                  </a:cubicBezTo>
                  <a:cubicBezTo>
                    <a:pt x="101" y="109"/>
                    <a:pt x="83" y="73"/>
                    <a:pt x="70" y="47"/>
                  </a:cubicBezTo>
                  <a:cubicBezTo>
                    <a:pt x="61" y="30"/>
                    <a:pt x="54" y="0"/>
                    <a:pt x="30" y="0"/>
                  </a:cubicBezTo>
                  <a:cubicBezTo>
                    <a:pt x="28" y="0"/>
                    <a:pt x="25" y="1"/>
                    <a:pt x="21" y="2"/>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4">
              <a:extLst>
                <a:ext uri="{FF2B5EF4-FFF2-40B4-BE49-F238E27FC236}">
                  <a16:creationId xmlns:a16="http://schemas.microsoft.com/office/drawing/2014/main" id="{E9FD3302-92C1-4138-9130-53E5A7BBDCBE}"/>
                </a:ext>
              </a:extLst>
            </p:cNvPr>
            <p:cNvSpPr>
              <a:spLocks/>
            </p:cNvSpPr>
            <p:nvPr userDrawn="1"/>
          </p:nvSpPr>
          <p:spPr bwMode="auto">
            <a:xfrm>
              <a:off x="3668" y="1564"/>
              <a:ext cx="316" cy="503"/>
            </a:xfrm>
            <a:custGeom>
              <a:avLst/>
              <a:gdLst>
                <a:gd name="T0" fmla="*/ 21 w 133"/>
                <a:gd name="T1" fmla="*/ 1 h 211"/>
                <a:gd name="T2" fmla="*/ 0 w 133"/>
                <a:gd name="T3" fmla="*/ 29 h 211"/>
                <a:gd name="T4" fmla="*/ 19 w 133"/>
                <a:gd name="T5" fmla="*/ 74 h 211"/>
                <a:gd name="T6" fmla="*/ 61 w 133"/>
                <a:gd name="T7" fmla="*/ 160 h 211"/>
                <a:gd name="T8" fmla="*/ 96 w 133"/>
                <a:gd name="T9" fmla="*/ 208 h 211"/>
                <a:gd name="T10" fmla="*/ 132 w 133"/>
                <a:gd name="T11" fmla="*/ 181 h 211"/>
                <a:gd name="T12" fmla="*/ 113 w 133"/>
                <a:gd name="T13" fmla="*/ 134 h 211"/>
                <a:gd name="T14" fmla="*/ 70 w 133"/>
                <a:gd name="T15" fmla="*/ 47 h 211"/>
                <a:gd name="T16" fmla="*/ 30 w 133"/>
                <a:gd name="T17" fmla="*/ 0 h 211"/>
                <a:gd name="T18" fmla="*/ 21 w 133"/>
                <a:gd name="T19"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11">
                  <a:moveTo>
                    <a:pt x="21" y="1"/>
                  </a:moveTo>
                  <a:cubicBezTo>
                    <a:pt x="9" y="4"/>
                    <a:pt x="0" y="17"/>
                    <a:pt x="0" y="29"/>
                  </a:cubicBezTo>
                  <a:cubicBezTo>
                    <a:pt x="0" y="42"/>
                    <a:pt x="13" y="62"/>
                    <a:pt x="19" y="74"/>
                  </a:cubicBezTo>
                  <a:cubicBezTo>
                    <a:pt x="34" y="106"/>
                    <a:pt x="46" y="130"/>
                    <a:pt x="61" y="160"/>
                  </a:cubicBezTo>
                  <a:cubicBezTo>
                    <a:pt x="70" y="178"/>
                    <a:pt x="76" y="204"/>
                    <a:pt x="96" y="208"/>
                  </a:cubicBezTo>
                  <a:cubicBezTo>
                    <a:pt x="114" y="211"/>
                    <a:pt x="131" y="201"/>
                    <a:pt x="132" y="181"/>
                  </a:cubicBezTo>
                  <a:cubicBezTo>
                    <a:pt x="133" y="167"/>
                    <a:pt x="120" y="148"/>
                    <a:pt x="113" y="134"/>
                  </a:cubicBezTo>
                  <a:cubicBezTo>
                    <a:pt x="101" y="108"/>
                    <a:pt x="83" y="72"/>
                    <a:pt x="70" y="47"/>
                  </a:cubicBezTo>
                  <a:cubicBezTo>
                    <a:pt x="61" y="30"/>
                    <a:pt x="54" y="0"/>
                    <a:pt x="30" y="0"/>
                  </a:cubicBezTo>
                  <a:cubicBezTo>
                    <a:pt x="28" y="0"/>
                    <a:pt x="24" y="0"/>
                    <a:pt x="21" y="1"/>
                  </a:cubicBezTo>
                </a:path>
              </a:pathLst>
            </a:custGeom>
            <a:solidFill>
              <a:srgbClr val="EB6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5">
              <a:extLst>
                <a:ext uri="{FF2B5EF4-FFF2-40B4-BE49-F238E27FC236}">
                  <a16:creationId xmlns:a16="http://schemas.microsoft.com/office/drawing/2014/main" id="{1666B6EC-64EA-4731-BE27-689D018D0046}"/>
                </a:ext>
              </a:extLst>
            </p:cNvPr>
            <p:cNvSpPr>
              <a:spLocks noEditPoints="1"/>
            </p:cNvSpPr>
            <p:nvPr userDrawn="1"/>
          </p:nvSpPr>
          <p:spPr bwMode="auto">
            <a:xfrm>
              <a:off x="1193" y="2181"/>
              <a:ext cx="367" cy="442"/>
            </a:xfrm>
            <a:custGeom>
              <a:avLst/>
              <a:gdLst>
                <a:gd name="T0" fmla="*/ 101 w 155"/>
                <a:gd name="T1" fmla="*/ 172 h 185"/>
                <a:gd name="T2" fmla="*/ 106 w 155"/>
                <a:gd name="T3" fmla="*/ 167 h 185"/>
                <a:gd name="T4" fmla="*/ 108 w 155"/>
                <a:gd name="T5" fmla="*/ 161 h 185"/>
                <a:gd name="T6" fmla="*/ 107 w 155"/>
                <a:gd name="T7" fmla="*/ 154 h 185"/>
                <a:gd name="T8" fmla="*/ 105 w 155"/>
                <a:gd name="T9" fmla="*/ 146 h 185"/>
                <a:gd name="T10" fmla="*/ 102 w 155"/>
                <a:gd name="T11" fmla="*/ 136 h 185"/>
                <a:gd name="T12" fmla="*/ 99 w 155"/>
                <a:gd name="T13" fmla="*/ 126 h 185"/>
                <a:gd name="T14" fmla="*/ 95 w 155"/>
                <a:gd name="T15" fmla="*/ 110 h 185"/>
                <a:gd name="T16" fmla="*/ 44 w 155"/>
                <a:gd name="T17" fmla="*/ 110 h 185"/>
                <a:gd name="T18" fmla="*/ 43 w 155"/>
                <a:gd name="T19" fmla="*/ 116 h 185"/>
                <a:gd name="T20" fmla="*/ 40 w 155"/>
                <a:gd name="T21" fmla="*/ 124 h 185"/>
                <a:gd name="T22" fmla="*/ 37 w 155"/>
                <a:gd name="T23" fmla="*/ 134 h 185"/>
                <a:gd name="T24" fmla="*/ 34 w 155"/>
                <a:gd name="T25" fmla="*/ 144 h 185"/>
                <a:gd name="T26" fmla="*/ 31 w 155"/>
                <a:gd name="T27" fmla="*/ 160 h 185"/>
                <a:gd name="T28" fmla="*/ 33 w 155"/>
                <a:gd name="T29" fmla="*/ 167 h 185"/>
                <a:gd name="T30" fmla="*/ 38 w 155"/>
                <a:gd name="T31" fmla="*/ 172 h 185"/>
                <a:gd name="T32" fmla="*/ 53 w 155"/>
                <a:gd name="T33" fmla="*/ 177 h 185"/>
                <a:gd name="T34" fmla="*/ 53 w 155"/>
                <a:gd name="T35" fmla="*/ 185 h 185"/>
                <a:gd name="T36" fmla="*/ 0 w 155"/>
                <a:gd name="T37" fmla="*/ 185 h 185"/>
                <a:gd name="T38" fmla="*/ 0 w 155"/>
                <a:gd name="T39" fmla="*/ 177 h 185"/>
                <a:gd name="T40" fmla="*/ 5 w 155"/>
                <a:gd name="T41" fmla="*/ 174 h 185"/>
                <a:gd name="T42" fmla="*/ 9 w 155"/>
                <a:gd name="T43" fmla="*/ 171 h 185"/>
                <a:gd name="T44" fmla="*/ 17 w 155"/>
                <a:gd name="T45" fmla="*/ 163 h 185"/>
                <a:gd name="T46" fmla="*/ 21 w 155"/>
                <a:gd name="T47" fmla="*/ 154 h 185"/>
                <a:gd name="T48" fmla="*/ 23 w 155"/>
                <a:gd name="T49" fmla="*/ 147 h 185"/>
                <a:gd name="T50" fmla="*/ 65 w 155"/>
                <a:gd name="T51" fmla="*/ 13 h 185"/>
                <a:gd name="T52" fmla="*/ 65 w 155"/>
                <a:gd name="T53" fmla="*/ 10 h 185"/>
                <a:gd name="T54" fmla="*/ 65 w 155"/>
                <a:gd name="T55" fmla="*/ 6 h 185"/>
                <a:gd name="T56" fmla="*/ 67 w 155"/>
                <a:gd name="T57" fmla="*/ 0 h 185"/>
                <a:gd name="T58" fmla="*/ 84 w 155"/>
                <a:gd name="T59" fmla="*/ 6 h 185"/>
                <a:gd name="T60" fmla="*/ 136 w 155"/>
                <a:gd name="T61" fmla="*/ 160 h 185"/>
                <a:gd name="T62" fmla="*/ 144 w 155"/>
                <a:gd name="T63" fmla="*/ 172 h 185"/>
                <a:gd name="T64" fmla="*/ 149 w 155"/>
                <a:gd name="T65" fmla="*/ 174 h 185"/>
                <a:gd name="T66" fmla="*/ 155 w 155"/>
                <a:gd name="T67" fmla="*/ 177 h 185"/>
                <a:gd name="T68" fmla="*/ 155 w 155"/>
                <a:gd name="T69" fmla="*/ 185 h 185"/>
                <a:gd name="T70" fmla="*/ 90 w 155"/>
                <a:gd name="T71" fmla="*/ 185 h 185"/>
                <a:gd name="T72" fmla="*/ 89 w 155"/>
                <a:gd name="T73" fmla="*/ 177 h 185"/>
                <a:gd name="T74" fmla="*/ 101 w 155"/>
                <a:gd name="T75" fmla="*/ 172 h 185"/>
                <a:gd name="T76" fmla="*/ 91 w 155"/>
                <a:gd name="T77" fmla="*/ 98 h 185"/>
                <a:gd name="T78" fmla="*/ 69 w 155"/>
                <a:gd name="T79" fmla="*/ 29 h 185"/>
                <a:gd name="T80" fmla="*/ 48 w 155"/>
                <a:gd name="T81" fmla="*/ 98 h 185"/>
                <a:gd name="T82" fmla="*/ 91 w 155"/>
                <a:gd name="T83" fmla="*/ 9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85">
                  <a:moveTo>
                    <a:pt x="101" y="172"/>
                  </a:moveTo>
                  <a:cubicBezTo>
                    <a:pt x="103" y="170"/>
                    <a:pt x="105" y="169"/>
                    <a:pt x="106" y="167"/>
                  </a:cubicBezTo>
                  <a:cubicBezTo>
                    <a:pt x="108" y="165"/>
                    <a:pt x="108" y="163"/>
                    <a:pt x="108" y="161"/>
                  </a:cubicBezTo>
                  <a:cubicBezTo>
                    <a:pt x="108" y="159"/>
                    <a:pt x="108" y="157"/>
                    <a:pt x="107" y="154"/>
                  </a:cubicBezTo>
                  <a:cubicBezTo>
                    <a:pt x="107" y="152"/>
                    <a:pt x="106" y="149"/>
                    <a:pt x="105" y="146"/>
                  </a:cubicBezTo>
                  <a:cubicBezTo>
                    <a:pt x="104" y="143"/>
                    <a:pt x="103" y="139"/>
                    <a:pt x="102" y="136"/>
                  </a:cubicBezTo>
                  <a:cubicBezTo>
                    <a:pt x="101" y="132"/>
                    <a:pt x="100" y="129"/>
                    <a:pt x="99" y="126"/>
                  </a:cubicBezTo>
                  <a:cubicBezTo>
                    <a:pt x="97" y="118"/>
                    <a:pt x="95" y="113"/>
                    <a:pt x="95" y="110"/>
                  </a:cubicBezTo>
                  <a:cubicBezTo>
                    <a:pt x="44" y="110"/>
                    <a:pt x="44" y="110"/>
                    <a:pt x="44" y="110"/>
                  </a:cubicBezTo>
                  <a:cubicBezTo>
                    <a:pt x="44" y="112"/>
                    <a:pt x="43" y="114"/>
                    <a:pt x="43" y="116"/>
                  </a:cubicBezTo>
                  <a:cubicBezTo>
                    <a:pt x="42" y="118"/>
                    <a:pt x="41" y="121"/>
                    <a:pt x="40" y="124"/>
                  </a:cubicBezTo>
                  <a:cubicBezTo>
                    <a:pt x="39" y="127"/>
                    <a:pt x="38" y="131"/>
                    <a:pt x="37" y="134"/>
                  </a:cubicBezTo>
                  <a:cubicBezTo>
                    <a:pt x="36" y="138"/>
                    <a:pt x="35" y="141"/>
                    <a:pt x="34" y="144"/>
                  </a:cubicBezTo>
                  <a:cubicBezTo>
                    <a:pt x="32" y="152"/>
                    <a:pt x="31" y="157"/>
                    <a:pt x="31" y="160"/>
                  </a:cubicBezTo>
                  <a:cubicBezTo>
                    <a:pt x="31" y="163"/>
                    <a:pt x="32" y="165"/>
                    <a:pt x="33" y="167"/>
                  </a:cubicBezTo>
                  <a:cubicBezTo>
                    <a:pt x="35" y="169"/>
                    <a:pt x="36" y="171"/>
                    <a:pt x="38" y="172"/>
                  </a:cubicBezTo>
                  <a:cubicBezTo>
                    <a:pt x="41" y="173"/>
                    <a:pt x="46" y="175"/>
                    <a:pt x="53" y="177"/>
                  </a:cubicBezTo>
                  <a:cubicBezTo>
                    <a:pt x="53" y="185"/>
                    <a:pt x="53" y="185"/>
                    <a:pt x="53" y="185"/>
                  </a:cubicBezTo>
                  <a:cubicBezTo>
                    <a:pt x="0" y="185"/>
                    <a:pt x="0" y="185"/>
                    <a:pt x="0" y="185"/>
                  </a:cubicBezTo>
                  <a:cubicBezTo>
                    <a:pt x="0" y="177"/>
                    <a:pt x="0" y="177"/>
                    <a:pt x="0" y="177"/>
                  </a:cubicBezTo>
                  <a:cubicBezTo>
                    <a:pt x="1" y="176"/>
                    <a:pt x="3" y="175"/>
                    <a:pt x="5" y="174"/>
                  </a:cubicBezTo>
                  <a:cubicBezTo>
                    <a:pt x="6" y="173"/>
                    <a:pt x="8" y="172"/>
                    <a:pt x="9" y="171"/>
                  </a:cubicBezTo>
                  <a:cubicBezTo>
                    <a:pt x="13" y="169"/>
                    <a:pt x="16" y="167"/>
                    <a:pt x="17" y="163"/>
                  </a:cubicBezTo>
                  <a:cubicBezTo>
                    <a:pt x="19" y="160"/>
                    <a:pt x="20" y="157"/>
                    <a:pt x="21" y="154"/>
                  </a:cubicBezTo>
                  <a:cubicBezTo>
                    <a:pt x="21" y="152"/>
                    <a:pt x="22" y="149"/>
                    <a:pt x="23" y="147"/>
                  </a:cubicBezTo>
                  <a:cubicBezTo>
                    <a:pt x="65" y="13"/>
                    <a:pt x="65" y="13"/>
                    <a:pt x="65" y="13"/>
                  </a:cubicBezTo>
                  <a:cubicBezTo>
                    <a:pt x="65" y="12"/>
                    <a:pt x="65" y="11"/>
                    <a:pt x="65" y="10"/>
                  </a:cubicBezTo>
                  <a:cubicBezTo>
                    <a:pt x="65" y="9"/>
                    <a:pt x="65" y="7"/>
                    <a:pt x="65" y="6"/>
                  </a:cubicBezTo>
                  <a:cubicBezTo>
                    <a:pt x="66" y="3"/>
                    <a:pt x="66" y="1"/>
                    <a:pt x="67" y="0"/>
                  </a:cubicBezTo>
                  <a:cubicBezTo>
                    <a:pt x="74" y="0"/>
                    <a:pt x="80" y="2"/>
                    <a:pt x="84" y="6"/>
                  </a:cubicBezTo>
                  <a:cubicBezTo>
                    <a:pt x="136" y="160"/>
                    <a:pt x="136" y="160"/>
                    <a:pt x="136" y="160"/>
                  </a:cubicBezTo>
                  <a:cubicBezTo>
                    <a:pt x="137" y="165"/>
                    <a:pt x="140" y="169"/>
                    <a:pt x="144" y="172"/>
                  </a:cubicBezTo>
                  <a:cubicBezTo>
                    <a:pt x="145" y="173"/>
                    <a:pt x="147" y="174"/>
                    <a:pt x="149" y="174"/>
                  </a:cubicBezTo>
                  <a:cubicBezTo>
                    <a:pt x="151" y="175"/>
                    <a:pt x="153" y="176"/>
                    <a:pt x="155" y="177"/>
                  </a:cubicBezTo>
                  <a:cubicBezTo>
                    <a:pt x="155" y="185"/>
                    <a:pt x="155" y="185"/>
                    <a:pt x="155" y="185"/>
                  </a:cubicBezTo>
                  <a:cubicBezTo>
                    <a:pt x="90" y="185"/>
                    <a:pt x="90" y="185"/>
                    <a:pt x="90" y="185"/>
                  </a:cubicBezTo>
                  <a:cubicBezTo>
                    <a:pt x="89" y="177"/>
                    <a:pt x="89" y="177"/>
                    <a:pt x="89" y="177"/>
                  </a:cubicBezTo>
                  <a:cubicBezTo>
                    <a:pt x="95" y="175"/>
                    <a:pt x="99" y="173"/>
                    <a:pt x="101" y="172"/>
                  </a:cubicBezTo>
                  <a:close/>
                  <a:moveTo>
                    <a:pt x="91" y="98"/>
                  </a:moveTo>
                  <a:cubicBezTo>
                    <a:pt x="69" y="29"/>
                    <a:pt x="69" y="29"/>
                    <a:pt x="69" y="29"/>
                  </a:cubicBezTo>
                  <a:cubicBezTo>
                    <a:pt x="48" y="98"/>
                    <a:pt x="48" y="98"/>
                    <a:pt x="48" y="98"/>
                  </a:cubicBezTo>
                  <a:lnTo>
                    <a:pt x="91"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6">
              <a:extLst>
                <a:ext uri="{FF2B5EF4-FFF2-40B4-BE49-F238E27FC236}">
                  <a16:creationId xmlns:a16="http://schemas.microsoft.com/office/drawing/2014/main" id="{0451D507-C22F-4480-9823-007B0CF82DB4}"/>
                </a:ext>
              </a:extLst>
            </p:cNvPr>
            <p:cNvSpPr>
              <a:spLocks/>
            </p:cNvSpPr>
            <p:nvPr userDrawn="1"/>
          </p:nvSpPr>
          <p:spPr bwMode="auto">
            <a:xfrm>
              <a:off x="1584" y="2315"/>
              <a:ext cx="302" cy="308"/>
            </a:xfrm>
            <a:custGeom>
              <a:avLst/>
              <a:gdLst>
                <a:gd name="T0" fmla="*/ 68 w 127"/>
                <a:gd name="T1" fmla="*/ 15 h 129"/>
                <a:gd name="T2" fmla="*/ 39 w 127"/>
                <a:gd name="T3" fmla="*/ 36 h 129"/>
                <a:gd name="T4" fmla="*/ 39 w 127"/>
                <a:gd name="T5" fmla="*/ 98 h 129"/>
                <a:gd name="T6" fmla="*/ 50 w 127"/>
                <a:gd name="T7" fmla="*/ 120 h 129"/>
                <a:gd name="T8" fmla="*/ 58 w 127"/>
                <a:gd name="T9" fmla="*/ 122 h 129"/>
                <a:gd name="T10" fmla="*/ 58 w 127"/>
                <a:gd name="T11" fmla="*/ 129 h 129"/>
                <a:gd name="T12" fmla="*/ 1 w 127"/>
                <a:gd name="T13" fmla="*/ 129 h 129"/>
                <a:gd name="T14" fmla="*/ 1 w 127"/>
                <a:gd name="T15" fmla="*/ 128 h 129"/>
                <a:gd name="T16" fmla="*/ 1 w 127"/>
                <a:gd name="T17" fmla="*/ 123 h 129"/>
                <a:gd name="T18" fmla="*/ 1 w 127"/>
                <a:gd name="T19" fmla="*/ 121 h 129"/>
                <a:gd name="T20" fmla="*/ 13 w 127"/>
                <a:gd name="T21" fmla="*/ 116 h 129"/>
                <a:gd name="T22" fmla="*/ 18 w 127"/>
                <a:gd name="T23" fmla="*/ 103 h 129"/>
                <a:gd name="T24" fmla="*/ 18 w 127"/>
                <a:gd name="T25" fmla="*/ 27 h 129"/>
                <a:gd name="T26" fmla="*/ 0 w 127"/>
                <a:gd name="T27" fmla="*/ 16 h 129"/>
                <a:gd name="T28" fmla="*/ 1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1 w 127"/>
                <a:gd name="T45" fmla="*/ 64 h 129"/>
                <a:gd name="T46" fmla="*/ 111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2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90 w 127"/>
                <a:gd name="T75" fmla="*/ 97 h 129"/>
                <a:gd name="T76" fmla="*/ 90 w 127"/>
                <a:gd name="T77" fmla="*/ 66 h 129"/>
                <a:gd name="T78" fmla="*/ 87 w 127"/>
                <a:gd name="T79" fmla="*/ 31 h 129"/>
                <a:gd name="T80" fmla="*/ 81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9" y="36"/>
                  </a:cubicBezTo>
                  <a:cubicBezTo>
                    <a:pt x="39" y="98"/>
                    <a:pt x="39" y="98"/>
                    <a:pt x="39" y="98"/>
                  </a:cubicBezTo>
                  <a:cubicBezTo>
                    <a:pt x="39" y="110"/>
                    <a:pt x="42" y="117"/>
                    <a:pt x="50" y="120"/>
                  </a:cubicBezTo>
                  <a:cubicBezTo>
                    <a:pt x="52" y="121"/>
                    <a:pt x="55" y="122"/>
                    <a:pt x="58" y="122"/>
                  </a:cubicBezTo>
                  <a:cubicBezTo>
                    <a:pt x="58" y="129"/>
                    <a:pt x="58" y="129"/>
                    <a:pt x="58" y="129"/>
                  </a:cubicBezTo>
                  <a:cubicBezTo>
                    <a:pt x="1" y="129"/>
                    <a:pt x="1" y="129"/>
                    <a:pt x="1" y="129"/>
                  </a:cubicBezTo>
                  <a:cubicBezTo>
                    <a:pt x="1" y="129"/>
                    <a:pt x="1" y="128"/>
                    <a:pt x="1" y="128"/>
                  </a:cubicBezTo>
                  <a:cubicBezTo>
                    <a:pt x="1" y="123"/>
                    <a:pt x="1" y="123"/>
                    <a:pt x="1" y="123"/>
                  </a:cubicBezTo>
                  <a:cubicBezTo>
                    <a:pt x="1" y="122"/>
                    <a:pt x="1" y="122"/>
                    <a:pt x="1" y="121"/>
                  </a:cubicBezTo>
                  <a:cubicBezTo>
                    <a:pt x="7" y="119"/>
                    <a:pt x="11" y="118"/>
                    <a:pt x="13" y="116"/>
                  </a:cubicBezTo>
                  <a:cubicBezTo>
                    <a:pt x="16" y="114"/>
                    <a:pt x="18" y="109"/>
                    <a:pt x="18" y="103"/>
                  </a:cubicBezTo>
                  <a:cubicBezTo>
                    <a:pt x="18" y="27"/>
                    <a:pt x="18" y="27"/>
                    <a:pt x="18" y="27"/>
                  </a:cubicBezTo>
                  <a:cubicBezTo>
                    <a:pt x="16" y="23"/>
                    <a:pt x="10" y="19"/>
                    <a:pt x="0" y="16"/>
                  </a:cubicBezTo>
                  <a:cubicBezTo>
                    <a:pt x="1" y="11"/>
                    <a:pt x="1" y="11"/>
                    <a:pt x="1"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10" y="30"/>
                    <a:pt x="110" y="45"/>
                  </a:cubicBezTo>
                  <a:cubicBezTo>
                    <a:pt x="110" y="51"/>
                    <a:pt x="111" y="57"/>
                    <a:pt x="111" y="64"/>
                  </a:cubicBezTo>
                  <a:cubicBezTo>
                    <a:pt x="111" y="95"/>
                    <a:pt x="111" y="95"/>
                    <a:pt x="111" y="95"/>
                  </a:cubicBezTo>
                  <a:cubicBezTo>
                    <a:pt x="111" y="105"/>
                    <a:pt x="112" y="112"/>
                    <a:pt x="114" y="115"/>
                  </a:cubicBezTo>
                  <a:cubicBezTo>
                    <a:pt x="115" y="117"/>
                    <a:pt x="117" y="118"/>
                    <a:pt x="119" y="118"/>
                  </a:cubicBezTo>
                  <a:cubicBezTo>
                    <a:pt x="121" y="119"/>
                    <a:pt x="124"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2" y="129"/>
                    <a:pt x="72" y="129"/>
                    <a:pt x="72" y="129"/>
                  </a:cubicBezTo>
                  <a:cubicBezTo>
                    <a:pt x="72" y="128"/>
                    <a:pt x="71" y="127"/>
                    <a:pt x="71" y="125"/>
                  </a:cubicBezTo>
                  <a:cubicBezTo>
                    <a:pt x="71" y="122"/>
                    <a:pt x="71" y="122"/>
                    <a:pt x="71" y="122"/>
                  </a:cubicBezTo>
                  <a:cubicBezTo>
                    <a:pt x="73" y="121"/>
                    <a:pt x="75" y="121"/>
                    <a:pt x="76" y="120"/>
                  </a:cubicBezTo>
                  <a:cubicBezTo>
                    <a:pt x="78" y="120"/>
                    <a:pt x="80" y="119"/>
                    <a:pt x="82" y="118"/>
                  </a:cubicBezTo>
                  <a:cubicBezTo>
                    <a:pt x="86" y="116"/>
                    <a:pt x="88" y="112"/>
                    <a:pt x="89" y="108"/>
                  </a:cubicBezTo>
                  <a:cubicBezTo>
                    <a:pt x="89" y="105"/>
                    <a:pt x="90" y="102"/>
                    <a:pt x="90" y="97"/>
                  </a:cubicBezTo>
                  <a:cubicBezTo>
                    <a:pt x="90" y="66"/>
                    <a:pt x="90" y="66"/>
                    <a:pt x="90" y="66"/>
                  </a:cubicBezTo>
                  <a:cubicBezTo>
                    <a:pt x="90" y="48"/>
                    <a:pt x="89" y="36"/>
                    <a:pt x="87" y="31"/>
                  </a:cubicBezTo>
                  <a:cubicBezTo>
                    <a:pt x="86" y="25"/>
                    <a:pt x="84" y="21"/>
                    <a:pt x="81" y="19"/>
                  </a:cubicBezTo>
                  <a:cubicBezTo>
                    <a:pt x="78" y="16"/>
                    <a:pt x="74"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07FE429-1CF5-42EE-8966-69166538CD61}"/>
                </a:ext>
              </a:extLst>
            </p:cNvPr>
            <p:cNvSpPr>
              <a:spLocks noEditPoints="1"/>
            </p:cNvSpPr>
            <p:nvPr userDrawn="1"/>
          </p:nvSpPr>
          <p:spPr bwMode="auto">
            <a:xfrm>
              <a:off x="1931" y="2165"/>
              <a:ext cx="282" cy="465"/>
            </a:xfrm>
            <a:custGeom>
              <a:avLst/>
              <a:gdLst>
                <a:gd name="T0" fmla="*/ 80 w 119"/>
                <a:gd name="T1" fmla="*/ 172 h 195"/>
                <a:gd name="T2" fmla="*/ 45 w 119"/>
                <a:gd name="T3" fmla="*/ 195 h 195"/>
                <a:gd name="T4" fmla="*/ 13 w 119"/>
                <a:gd name="T5" fmla="*/ 178 h 195"/>
                <a:gd name="T6" fmla="*/ 0 w 119"/>
                <a:gd name="T7" fmla="*/ 134 h 195"/>
                <a:gd name="T8" fmla="*/ 14 w 119"/>
                <a:gd name="T9" fmla="*/ 83 h 195"/>
                <a:gd name="T10" fmla="*/ 51 w 119"/>
                <a:gd name="T11" fmla="*/ 63 h 195"/>
                <a:gd name="T12" fmla="*/ 66 w 119"/>
                <a:gd name="T13" fmla="*/ 66 h 195"/>
                <a:gd name="T14" fmla="*/ 80 w 119"/>
                <a:gd name="T15" fmla="*/ 73 h 195"/>
                <a:gd name="T16" fmla="*/ 80 w 119"/>
                <a:gd name="T17" fmla="*/ 28 h 195"/>
                <a:gd name="T18" fmla="*/ 61 w 119"/>
                <a:gd name="T19" fmla="*/ 15 h 195"/>
                <a:gd name="T20" fmla="*/ 61 w 119"/>
                <a:gd name="T21" fmla="*/ 10 h 195"/>
                <a:gd name="T22" fmla="*/ 93 w 119"/>
                <a:gd name="T23" fmla="*/ 1 h 195"/>
                <a:gd name="T24" fmla="*/ 101 w 119"/>
                <a:gd name="T25" fmla="*/ 0 h 195"/>
                <a:gd name="T26" fmla="*/ 101 w 119"/>
                <a:gd name="T27" fmla="*/ 164 h 195"/>
                <a:gd name="T28" fmla="*/ 107 w 119"/>
                <a:gd name="T29" fmla="*/ 177 h 195"/>
                <a:gd name="T30" fmla="*/ 119 w 119"/>
                <a:gd name="T31" fmla="*/ 180 h 195"/>
                <a:gd name="T32" fmla="*/ 119 w 119"/>
                <a:gd name="T33" fmla="*/ 187 h 195"/>
                <a:gd name="T34" fmla="*/ 89 w 119"/>
                <a:gd name="T35" fmla="*/ 194 h 195"/>
                <a:gd name="T36" fmla="*/ 81 w 119"/>
                <a:gd name="T37" fmla="*/ 194 h 195"/>
                <a:gd name="T38" fmla="*/ 80 w 119"/>
                <a:gd name="T39" fmla="*/ 172 h 195"/>
                <a:gd name="T40" fmla="*/ 80 w 119"/>
                <a:gd name="T41" fmla="*/ 161 h 195"/>
                <a:gd name="T42" fmla="*/ 80 w 119"/>
                <a:gd name="T43" fmla="*/ 121 h 195"/>
                <a:gd name="T44" fmla="*/ 75 w 119"/>
                <a:gd name="T45" fmla="*/ 91 h 195"/>
                <a:gd name="T46" fmla="*/ 61 w 119"/>
                <a:gd name="T47" fmla="*/ 77 h 195"/>
                <a:gd name="T48" fmla="*/ 49 w 119"/>
                <a:gd name="T49" fmla="*/ 74 h 195"/>
                <a:gd name="T50" fmla="*/ 38 w 119"/>
                <a:gd name="T51" fmla="*/ 78 h 195"/>
                <a:gd name="T52" fmla="*/ 28 w 119"/>
                <a:gd name="T53" fmla="*/ 89 h 195"/>
                <a:gd name="T54" fmla="*/ 20 w 119"/>
                <a:gd name="T55" fmla="*/ 125 h 195"/>
                <a:gd name="T56" fmla="*/ 28 w 119"/>
                <a:gd name="T57" fmla="*/ 161 h 195"/>
                <a:gd name="T58" fmla="*/ 54 w 119"/>
                <a:gd name="T59" fmla="*/ 178 h 195"/>
                <a:gd name="T60" fmla="*/ 80 w 119"/>
                <a:gd name="T61" fmla="*/ 1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 h="195">
                  <a:moveTo>
                    <a:pt x="80" y="172"/>
                  </a:moveTo>
                  <a:cubicBezTo>
                    <a:pt x="70" y="187"/>
                    <a:pt x="58" y="195"/>
                    <a:pt x="45" y="195"/>
                  </a:cubicBezTo>
                  <a:cubicBezTo>
                    <a:pt x="32" y="195"/>
                    <a:pt x="21" y="189"/>
                    <a:pt x="13" y="178"/>
                  </a:cubicBezTo>
                  <a:cubicBezTo>
                    <a:pt x="4" y="167"/>
                    <a:pt x="0" y="152"/>
                    <a:pt x="0" y="134"/>
                  </a:cubicBezTo>
                  <a:cubicBezTo>
                    <a:pt x="0" y="113"/>
                    <a:pt x="4" y="96"/>
                    <a:pt x="14" y="83"/>
                  </a:cubicBezTo>
                  <a:cubicBezTo>
                    <a:pt x="24" y="70"/>
                    <a:pt x="37" y="63"/>
                    <a:pt x="51" y="63"/>
                  </a:cubicBezTo>
                  <a:cubicBezTo>
                    <a:pt x="57" y="63"/>
                    <a:pt x="61" y="64"/>
                    <a:pt x="66" y="66"/>
                  </a:cubicBezTo>
                  <a:cubicBezTo>
                    <a:pt x="70" y="68"/>
                    <a:pt x="75" y="71"/>
                    <a:pt x="80" y="73"/>
                  </a:cubicBezTo>
                  <a:cubicBezTo>
                    <a:pt x="80" y="28"/>
                    <a:pt x="80" y="28"/>
                    <a:pt x="80" y="28"/>
                  </a:cubicBezTo>
                  <a:cubicBezTo>
                    <a:pt x="78" y="24"/>
                    <a:pt x="72" y="20"/>
                    <a:pt x="61" y="15"/>
                  </a:cubicBezTo>
                  <a:cubicBezTo>
                    <a:pt x="61" y="10"/>
                    <a:pt x="61" y="10"/>
                    <a:pt x="61" y="10"/>
                  </a:cubicBezTo>
                  <a:cubicBezTo>
                    <a:pt x="93" y="1"/>
                    <a:pt x="93" y="1"/>
                    <a:pt x="93" y="1"/>
                  </a:cubicBezTo>
                  <a:cubicBezTo>
                    <a:pt x="101" y="0"/>
                    <a:pt x="101" y="0"/>
                    <a:pt x="101" y="0"/>
                  </a:cubicBezTo>
                  <a:cubicBezTo>
                    <a:pt x="101" y="164"/>
                    <a:pt x="101" y="164"/>
                    <a:pt x="101" y="164"/>
                  </a:cubicBezTo>
                  <a:cubicBezTo>
                    <a:pt x="101" y="170"/>
                    <a:pt x="103" y="174"/>
                    <a:pt x="107" y="177"/>
                  </a:cubicBezTo>
                  <a:cubicBezTo>
                    <a:pt x="111" y="179"/>
                    <a:pt x="114" y="180"/>
                    <a:pt x="119" y="180"/>
                  </a:cubicBezTo>
                  <a:cubicBezTo>
                    <a:pt x="119" y="187"/>
                    <a:pt x="119" y="187"/>
                    <a:pt x="119" y="187"/>
                  </a:cubicBezTo>
                  <a:cubicBezTo>
                    <a:pt x="89" y="194"/>
                    <a:pt x="89" y="194"/>
                    <a:pt x="89" y="194"/>
                  </a:cubicBezTo>
                  <a:cubicBezTo>
                    <a:pt x="81" y="194"/>
                    <a:pt x="81" y="194"/>
                    <a:pt x="81" y="194"/>
                  </a:cubicBezTo>
                  <a:lnTo>
                    <a:pt x="80" y="172"/>
                  </a:lnTo>
                  <a:close/>
                  <a:moveTo>
                    <a:pt x="80" y="161"/>
                  </a:moveTo>
                  <a:cubicBezTo>
                    <a:pt x="80" y="121"/>
                    <a:pt x="80" y="121"/>
                    <a:pt x="80" y="121"/>
                  </a:cubicBezTo>
                  <a:cubicBezTo>
                    <a:pt x="80" y="107"/>
                    <a:pt x="78" y="98"/>
                    <a:pt x="75" y="91"/>
                  </a:cubicBezTo>
                  <a:cubicBezTo>
                    <a:pt x="72" y="85"/>
                    <a:pt x="67" y="80"/>
                    <a:pt x="61" y="77"/>
                  </a:cubicBezTo>
                  <a:cubicBezTo>
                    <a:pt x="57" y="75"/>
                    <a:pt x="54" y="74"/>
                    <a:pt x="49" y="74"/>
                  </a:cubicBezTo>
                  <a:cubicBezTo>
                    <a:pt x="45" y="74"/>
                    <a:pt x="42" y="75"/>
                    <a:pt x="38" y="78"/>
                  </a:cubicBezTo>
                  <a:cubicBezTo>
                    <a:pt x="34" y="81"/>
                    <a:pt x="31" y="85"/>
                    <a:pt x="28" y="89"/>
                  </a:cubicBezTo>
                  <a:cubicBezTo>
                    <a:pt x="23" y="99"/>
                    <a:pt x="20" y="111"/>
                    <a:pt x="20" y="125"/>
                  </a:cubicBezTo>
                  <a:cubicBezTo>
                    <a:pt x="20" y="139"/>
                    <a:pt x="23" y="151"/>
                    <a:pt x="28" y="161"/>
                  </a:cubicBezTo>
                  <a:cubicBezTo>
                    <a:pt x="35" y="172"/>
                    <a:pt x="43" y="178"/>
                    <a:pt x="54" y="178"/>
                  </a:cubicBezTo>
                  <a:cubicBezTo>
                    <a:pt x="64" y="178"/>
                    <a:pt x="73" y="172"/>
                    <a:pt x="80" y="1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8">
              <a:extLst>
                <a:ext uri="{FF2B5EF4-FFF2-40B4-BE49-F238E27FC236}">
                  <a16:creationId xmlns:a16="http://schemas.microsoft.com/office/drawing/2014/main" id="{680CC87C-4BC0-4436-8F6F-25ADDEA07D50}"/>
                </a:ext>
              </a:extLst>
            </p:cNvPr>
            <p:cNvSpPr>
              <a:spLocks noEditPoints="1"/>
            </p:cNvSpPr>
            <p:nvPr userDrawn="1"/>
          </p:nvSpPr>
          <p:spPr bwMode="auto">
            <a:xfrm>
              <a:off x="2261" y="2315"/>
              <a:ext cx="213" cy="315"/>
            </a:xfrm>
            <a:custGeom>
              <a:avLst/>
              <a:gdLst>
                <a:gd name="T0" fmla="*/ 84 w 90"/>
                <a:gd name="T1" fmla="*/ 102 h 132"/>
                <a:gd name="T2" fmla="*/ 88 w 90"/>
                <a:gd name="T3" fmla="*/ 106 h 132"/>
                <a:gd name="T4" fmla="*/ 72 w 90"/>
                <a:gd name="T5" fmla="*/ 125 h 132"/>
                <a:gd name="T6" fmla="*/ 49 w 90"/>
                <a:gd name="T7" fmla="*/ 132 h 132"/>
                <a:gd name="T8" fmla="*/ 29 w 90"/>
                <a:gd name="T9" fmla="*/ 127 h 132"/>
                <a:gd name="T10" fmla="*/ 14 w 90"/>
                <a:gd name="T11" fmla="*/ 114 h 132"/>
                <a:gd name="T12" fmla="*/ 0 w 90"/>
                <a:gd name="T13" fmla="*/ 66 h 132"/>
                <a:gd name="T14" fmla="*/ 15 w 90"/>
                <a:gd name="T15" fmla="*/ 18 h 132"/>
                <a:gd name="T16" fmla="*/ 49 w 90"/>
                <a:gd name="T17" fmla="*/ 0 h 132"/>
                <a:gd name="T18" fmla="*/ 76 w 90"/>
                <a:gd name="T19" fmla="*/ 12 h 132"/>
                <a:gd name="T20" fmla="*/ 89 w 90"/>
                <a:gd name="T21" fmla="*/ 42 h 132"/>
                <a:gd name="T22" fmla="*/ 90 w 90"/>
                <a:gd name="T23" fmla="*/ 54 h 132"/>
                <a:gd name="T24" fmla="*/ 90 w 90"/>
                <a:gd name="T25" fmla="*/ 55 h 132"/>
                <a:gd name="T26" fmla="*/ 20 w 90"/>
                <a:gd name="T27" fmla="*/ 55 h 132"/>
                <a:gd name="T28" fmla="*/ 19 w 90"/>
                <a:gd name="T29" fmla="*/ 58 h 132"/>
                <a:gd name="T30" fmla="*/ 19 w 90"/>
                <a:gd name="T31" fmla="*/ 59 h 132"/>
                <a:gd name="T32" fmla="*/ 31 w 90"/>
                <a:gd name="T33" fmla="*/ 99 h 132"/>
                <a:gd name="T34" fmla="*/ 56 w 90"/>
                <a:gd name="T35" fmla="*/ 112 h 132"/>
                <a:gd name="T36" fmla="*/ 84 w 90"/>
                <a:gd name="T37" fmla="*/ 102 h 132"/>
                <a:gd name="T38" fmla="*/ 68 w 90"/>
                <a:gd name="T39" fmla="*/ 44 h 132"/>
                <a:gd name="T40" fmla="*/ 47 w 90"/>
                <a:gd name="T41" fmla="*/ 9 h 132"/>
                <a:gd name="T42" fmla="*/ 29 w 90"/>
                <a:gd name="T43" fmla="*/ 20 h 132"/>
                <a:gd name="T44" fmla="*/ 20 w 90"/>
                <a:gd name="T45" fmla="*/ 46 h 132"/>
                <a:gd name="T46" fmla="*/ 60 w 90"/>
                <a:gd name="T47" fmla="*/ 46 h 132"/>
                <a:gd name="T48" fmla="*/ 68 w 90"/>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32">
                  <a:moveTo>
                    <a:pt x="84" y="102"/>
                  </a:moveTo>
                  <a:cubicBezTo>
                    <a:pt x="88" y="106"/>
                    <a:pt x="88" y="106"/>
                    <a:pt x="88" y="106"/>
                  </a:cubicBezTo>
                  <a:cubicBezTo>
                    <a:pt x="85" y="114"/>
                    <a:pt x="80" y="120"/>
                    <a:pt x="72" y="125"/>
                  </a:cubicBezTo>
                  <a:cubicBezTo>
                    <a:pt x="64" y="130"/>
                    <a:pt x="57" y="132"/>
                    <a:pt x="49" y="132"/>
                  </a:cubicBezTo>
                  <a:cubicBezTo>
                    <a:pt x="42" y="132"/>
                    <a:pt x="35" y="130"/>
                    <a:pt x="29" y="127"/>
                  </a:cubicBezTo>
                  <a:cubicBezTo>
                    <a:pt x="23" y="124"/>
                    <a:pt x="18" y="119"/>
                    <a:pt x="14" y="114"/>
                  </a:cubicBezTo>
                  <a:cubicBezTo>
                    <a:pt x="4" y="101"/>
                    <a:pt x="0" y="86"/>
                    <a:pt x="0" y="66"/>
                  </a:cubicBezTo>
                  <a:cubicBezTo>
                    <a:pt x="0" y="47"/>
                    <a:pt x="5" y="31"/>
                    <a:pt x="15" y="18"/>
                  </a:cubicBezTo>
                  <a:cubicBezTo>
                    <a:pt x="24" y="6"/>
                    <a:pt x="36" y="0"/>
                    <a:pt x="49" y="0"/>
                  </a:cubicBezTo>
                  <a:cubicBezTo>
                    <a:pt x="60" y="0"/>
                    <a:pt x="69" y="4"/>
                    <a:pt x="76" y="12"/>
                  </a:cubicBezTo>
                  <a:cubicBezTo>
                    <a:pt x="83" y="19"/>
                    <a:pt x="87" y="30"/>
                    <a:pt x="89" y="42"/>
                  </a:cubicBezTo>
                  <a:cubicBezTo>
                    <a:pt x="90" y="47"/>
                    <a:pt x="90" y="51"/>
                    <a:pt x="90" y="54"/>
                  </a:cubicBezTo>
                  <a:cubicBezTo>
                    <a:pt x="90" y="55"/>
                    <a:pt x="90" y="55"/>
                    <a:pt x="90" y="55"/>
                  </a:cubicBezTo>
                  <a:cubicBezTo>
                    <a:pt x="20" y="55"/>
                    <a:pt x="20" y="55"/>
                    <a:pt x="20" y="55"/>
                  </a:cubicBezTo>
                  <a:cubicBezTo>
                    <a:pt x="20" y="56"/>
                    <a:pt x="19" y="57"/>
                    <a:pt x="19" y="58"/>
                  </a:cubicBezTo>
                  <a:cubicBezTo>
                    <a:pt x="19" y="58"/>
                    <a:pt x="19" y="59"/>
                    <a:pt x="19" y="59"/>
                  </a:cubicBezTo>
                  <a:cubicBezTo>
                    <a:pt x="19" y="77"/>
                    <a:pt x="23" y="90"/>
                    <a:pt x="31" y="99"/>
                  </a:cubicBezTo>
                  <a:cubicBezTo>
                    <a:pt x="37" y="108"/>
                    <a:pt x="46" y="112"/>
                    <a:pt x="56" y="112"/>
                  </a:cubicBezTo>
                  <a:cubicBezTo>
                    <a:pt x="66" y="112"/>
                    <a:pt x="76" y="109"/>
                    <a:pt x="84" y="102"/>
                  </a:cubicBezTo>
                  <a:close/>
                  <a:moveTo>
                    <a:pt x="68" y="44"/>
                  </a:moveTo>
                  <a:cubicBezTo>
                    <a:pt x="67" y="21"/>
                    <a:pt x="60" y="9"/>
                    <a:pt x="47" y="9"/>
                  </a:cubicBezTo>
                  <a:cubicBezTo>
                    <a:pt x="39" y="9"/>
                    <a:pt x="33" y="13"/>
                    <a:pt x="29" y="20"/>
                  </a:cubicBezTo>
                  <a:cubicBezTo>
                    <a:pt x="24" y="27"/>
                    <a:pt x="21" y="36"/>
                    <a:pt x="20" y="46"/>
                  </a:cubicBezTo>
                  <a:cubicBezTo>
                    <a:pt x="60" y="46"/>
                    <a:pt x="60" y="46"/>
                    <a:pt x="60" y="46"/>
                  </a:cubicBezTo>
                  <a:cubicBezTo>
                    <a:pt x="63" y="46"/>
                    <a:pt x="66" y="45"/>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9">
              <a:extLst>
                <a:ext uri="{FF2B5EF4-FFF2-40B4-BE49-F238E27FC236}">
                  <a16:creationId xmlns:a16="http://schemas.microsoft.com/office/drawing/2014/main" id="{68F09A67-1F07-4D1F-A93B-085385BB54F2}"/>
                </a:ext>
              </a:extLst>
            </p:cNvPr>
            <p:cNvSpPr>
              <a:spLocks/>
            </p:cNvSpPr>
            <p:nvPr userDrawn="1"/>
          </p:nvSpPr>
          <p:spPr bwMode="auto">
            <a:xfrm>
              <a:off x="2522" y="2315"/>
              <a:ext cx="194" cy="308"/>
            </a:xfrm>
            <a:custGeom>
              <a:avLst/>
              <a:gdLst>
                <a:gd name="T0" fmla="*/ 17 w 82"/>
                <a:gd name="T1" fmla="*/ 28 h 129"/>
                <a:gd name="T2" fmla="*/ 0 w 82"/>
                <a:gd name="T3" fmla="*/ 16 h 129"/>
                <a:gd name="T4" fmla="*/ 0 w 82"/>
                <a:gd name="T5" fmla="*/ 11 h 129"/>
                <a:gd name="T6" fmla="*/ 30 w 82"/>
                <a:gd name="T7" fmla="*/ 1 h 129"/>
                <a:gd name="T8" fmla="*/ 36 w 82"/>
                <a:gd name="T9" fmla="*/ 1 h 129"/>
                <a:gd name="T10" fmla="*/ 38 w 82"/>
                <a:gd name="T11" fmla="*/ 27 h 129"/>
                <a:gd name="T12" fmla="*/ 58 w 82"/>
                <a:gd name="T13" fmla="*/ 1 h 129"/>
                <a:gd name="T14" fmla="*/ 66 w 82"/>
                <a:gd name="T15" fmla="*/ 0 h 129"/>
                <a:gd name="T16" fmla="*/ 73 w 82"/>
                <a:gd name="T17" fmla="*/ 2 h 129"/>
                <a:gd name="T18" fmla="*/ 78 w 82"/>
                <a:gd name="T19" fmla="*/ 5 h 129"/>
                <a:gd name="T20" fmla="*/ 82 w 82"/>
                <a:gd name="T21" fmla="*/ 16 h 129"/>
                <a:gd name="T22" fmla="*/ 80 w 82"/>
                <a:gd name="T23" fmla="*/ 24 h 129"/>
                <a:gd name="T24" fmla="*/ 73 w 82"/>
                <a:gd name="T25" fmla="*/ 32 h 129"/>
                <a:gd name="T26" fmla="*/ 67 w 82"/>
                <a:gd name="T27" fmla="*/ 30 h 129"/>
                <a:gd name="T28" fmla="*/ 63 w 82"/>
                <a:gd name="T29" fmla="*/ 25 h 129"/>
                <a:gd name="T30" fmla="*/ 60 w 82"/>
                <a:gd name="T31" fmla="*/ 20 h 129"/>
                <a:gd name="T32" fmla="*/ 56 w 82"/>
                <a:gd name="T33" fmla="*/ 18 h 129"/>
                <a:gd name="T34" fmla="*/ 50 w 82"/>
                <a:gd name="T35" fmla="*/ 20 h 129"/>
                <a:gd name="T36" fmla="*/ 46 w 82"/>
                <a:gd name="T37" fmla="*/ 25 h 129"/>
                <a:gd name="T38" fmla="*/ 42 w 82"/>
                <a:gd name="T39" fmla="*/ 32 h 129"/>
                <a:gd name="T40" fmla="*/ 38 w 82"/>
                <a:gd name="T41" fmla="*/ 40 h 129"/>
                <a:gd name="T42" fmla="*/ 38 w 82"/>
                <a:gd name="T43" fmla="*/ 92 h 129"/>
                <a:gd name="T44" fmla="*/ 39 w 82"/>
                <a:gd name="T45" fmla="*/ 110 h 129"/>
                <a:gd name="T46" fmla="*/ 42 w 82"/>
                <a:gd name="T47" fmla="*/ 116 h 129"/>
                <a:gd name="T48" fmla="*/ 48 w 82"/>
                <a:gd name="T49" fmla="*/ 119 h 129"/>
                <a:gd name="T50" fmla="*/ 54 w 82"/>
                <a:gd name="T51" fmla="*/ 120 h 129"/>
                <a:gd name="T52" fmla="*/ 60 w 82"/>
                <a:gd name="T53" fmla="*/ 122 h 129"/>
                <a:gd name="T54" fmla="*/ 60 w 82"/>
                <a:gd name="T55" fmla="*/ 126 h 129"/>
                <a:gd name="T56" fmla="*/ 60 w 82"/>
                <a:gd name="T57" fmla="*/ 129 h 129"/>
                <a:gd name="T58" fmla="*/ 0 w 82"/>
                <a:gd name="T59" fmla="*/ 129 h 129"/>
                <a:gd name="T60" fmla="*/ 0 w 82"/>
                <a:gd name="T61" fmla="*/ 127 h 129"/>
                <a:gd name="T62" fmla="*/ 0 w 82"/>
                <a:gd name="T63" fmla="*/ 122 h 129"/>
                <a:gd name="T64" fmla="*/ 0 w 82"/>
                <a:gd name="T65" fmla="*/ 121 h 129"/>
                <a:gd name="T66" fmla="*/ 7 w 82"/>
                <a:gd name="T67" fmla="*/ 119 h 129"/>
                <a:gd name="T68" fmla="*/ 12 w 82"/>
                <a:gd name="T69" fmla="*/ 116 h 129"/>
                <a:gd name="T70" fmla="*/ 17 w 82"/>
                <a:gd name="T71" fmla="*/ 99 h 129"/>
                <a:gd name="T72" fmla="*/ 17 w 82"/>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29">
                  <a:moveTo>
                    <a:pt x="17" y="28"/>
                  </a:moveTo>
                  <a:cubicBezTo>
                    <a:pt x="15" y="23"/>
                    <a:pt x="9" y="20"/>
                    <a:pt x="0" y="16"/>
                  </a:cubicBezTo>
                  <a:cubicBezTo>
                    <a:pt x="0" y="11"/>
                    <a:pt x="0" y="11"/>
                    <a:pt x="0" y="11"/>
                  </a:cubicBezTo>
                  <a:cubicBezTo>
                    <a:pt x="30" y="1"/>
                    <a:pt x="30" y="1"/>
                    <a:pt x="30" y="1"/>
                  </a:cubicBezTo>
                  <a:cubicBezTo>
                    <a:pt x="36" y="1"/>
                    <a:pt x="36" y="1"/>
                    <a:pt x="36" y="1"/>
                  </a:cubicBezTo>
                  <a:cubicBezTo>
                    <a:pt x="38" y="27"/>
                    <a:pt x="38" y="27"/>
                    <a:pt x="38" y="27"/>
                  </a:cubicBezTo>
                  <a:cubicBezTo>
                    <a:pt x="44" y="12"/>
                    <a:pt x="51" y="4"/>
                    <a:pt x="58" y="1"/>
                  </a:cubicBezTo>
                  <a:cubicBezTo>
                    <a:pt x="61" y="1"/>
                    <a:pt x="63" y="0"/>
                    <a:pt x="66" y="0"/>
                  </a:cubicBezTo>
                  <a:cubicBezTo>
                    <a:pt x="68" y="0"/>
                    <a:pt x="71" y="1"/>
                    <a:pt x="73" y="2"/>
                  </a:cubicBezTo>
                  <a:cubicBezTo>
                    <a:pt x="74" y="2"/>
                    <a:pt x="76" y="4"/>
                    <a:pt x="78" y="5"/>
                  </a:cubicBezTo>
                  <a:cubicBezTo>
                    <a:pt x="81" y="8"/>
                    <a:pt x="82" y="12"/>
                    <a:pt x="82" y="16"/>
                  </a:cubicBezTo>
                  <a:cubicBezTo>
                    <a:pt x="82" y="18"/>
                    <a:pt x="81" y="21"/>
                    <a:pt x="80" y="24"/>
                  </a:cubicBezTo>
                  <a:cubicBezTo>
                    <a:pt x="78" y="29"/>
                    <a:pt x="76" y="32"/>
                    <a:pt x="73" y="32"/>
                  </a:cubicBezTo>
                  <a:cubicBezTo>
                    <a:pt x="70" y="32"/>
                    <a:pt x="68" y="31"/>
                    <a:pt x="67" y="30"/>
                  </a:cubicBezTo>
                  <a:cubicBezTo>
                    <a:pt x="65" y="28"/>
                    <a:pt x="64" y="27"/>
                    <a:pt x="63" y="25"/>
                  </a:cubicBezTo>
                  <a:cubicBezTo>
                    <a:pt x="62" y="23"/>
                    <a:pt x="61" y="22"/>
                    <a:pt x="60" y="20"/>
                  </a:cubicBezTo>
                  <a:cubicBezTo>
                    <a:pt x="59" y="19"/>
                    <a:pt x="58" y="18"/>
                    <a:pt x="56" y="18"/>
                  </a:cubicBezTo>
                  <a:cubicBezTo>
                    <a:pt x="54" y="18"/>
                    <a:pt x="52" y="19"/>
                    <a:pt x="50" y="20"/>
                  </a:cubicBezTo>
                  <a:cubicBezTo>
                    <a:pt x="49" y="21"/>
                    <a:pt x="47" y="23"/>
                    <a:pt x="46" y="25"/>
                  </a:cubicBezTo>
                  <a:cubicBezTo>
                    <a:pt x="44" y="27"/>
                    <a:pt x="43" y="30"/>
                    <a:pt x="42" y="32"/>
                  </a:cubicBezTo>
                  <a:cubicBezTo>
                    <a:pt x="41" y="35"/>
                    <a:pt x="39" y="38"/>
                    <a:pt x="38" y="40"/>
                  </a:cubicBezTo>
                  <a:cubicBezTo>
                    <a:pt x="38" y="92"/>
                    <a:pt x="38" y="92"/>
                    <a:pt x="38" y="92"/>
                  </a:cubicBezTo>
                  <a:cubicBezTo>
                    <a:pt x="38" y="101"/>
                    <a:pt x="38" y="107"/>
                    <a:pt x="39" y="110"/>
                  </a:cubicBezTo>
                  <a:cubicBezTo>
                    <a:pt x="40" y="113"/>
                    <a:pt x="41" y="115"/>
                    <a:pt x="42" y="116"/>
                  </a:cubicBezTo>
                  <a:cubicBezTo>
                    <a:pt x="44" y="117"/>
                    <a:pt x="46" y="118"/>
                    <a:pt x="48" y="119"/>
                  </a:cubicBezTo>
                  <a:cubicBezTo>
                    <a:pt x="50" y="119"/>
                    <a:pt x="52" y="120"/>
                    <a:pt x="54" y="120"/>
                  </a:cubicBezTo>
                  <a:cubicBezTo>
                    <a:pt x="56" y="120"/>
                    <a:pt x="58" y="121"/>
                    <a:pt x="60" y="122"/>
                  </a:cubicBezTo>
                  <a:cubicBezTo>
                    <a:pt x="60" y="126"/>
                    <a:pt x="60" y="126"/>
                    <a:pt x="60" y="126"/>
                  </a:cubicBezTo>
                  <a:cubicBezTo>
                    <a:pt x="60" y="129"/>
                    <a:pt x="60" y="129"/>
                    <a:pt x="60" y="129"/>
                  </a:cubicBezTo>
                  <a:cubicBezTo>
                    <a:pt x="0" y="129"/>
                    <a:pt x="0" y="129"/>
                    <a:pt x="0" y="129"/>
                  </a:cubicBezTo>
                  <a:cubicBezTo>
                    <a:pt x="0" y="128"/>
                    <a:pt x="0" y="128"/>
                    <a:pt x="0" y="127"/>
                  </a:cubicBezTo>
                  <a:cubicBezTo>
                    <a:pt x="0" y="122"/>
                    <a:pt x="0" y="122"/>
                    <a:pt x="0" y="122"/>
                  </a:cubicBezTo>
                  <a:cubicBezTo>
                    <a:pt x="0" y="122"/>
                    <a:pt x="0" y="121"/>
                    <a:pt x="0" y="121"/>
                  </a:cubicBezTo>
                  <a:cubicBezTo>
                    <a:pt x="2" y="120"/>
                    <a:pt x="5" y="120"/>
                    <a:pt x="7" y="119"/>
                  </a:cubicBezTo>
                  <a:cubicBezTo>
                    <a:pt x="9" y="118"/>
                    <a:pt x="11" y="117"/>
                    <a:pt x="12"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D4E0E096-63C7-49D4-BB0B-7063EC950116}"/>
                </a:ext>
              </a:extLst>
            </p:cNvPr>
            <p:cNvSpPr>
              <a:spLocks/>
            </p:cNvSpPr>
            <p:nvPr userDrawn="1"/>
          </p:nvSpPr>
          <p:spPr bwMode="auto">
            <a:xfrm>
              <a:off x="2768" y="2315"/>
              <a:ext cx="171" cy="315"/>
            </a:xfrm>
            <a:custGeom>
              <a:avLst/>
              <a:gdLst>
                <a:gd name="T0" fmla="*/ 2 w 72"/>
                <a:gd name="T1" fmla="*/ 88 h 132"/>
                <a:gd name="T2" fmla="*/ 8 w 72"/>
                <a:gd name="T3" fmla="*/ 87 h 132"/>
                <a:gd name="T4" fmla="*/ 24 w 72"/>
                <a:gd name="T5" fmla="*/ 119 h 132"/>
                <a:gd name="T6" fmla="*/ 34 w 72"/>
                <a:gd name="T7" fmla="*/ 122 h 132"/>
                <a:gd name="T8" fmla="*/ 42 w 72"/>
                <a:gd name="T9" fmla="*/ 121 h 132"/>
                <a:gd name="T10" fmla="*/ 48 w 72"/>
                <a:gd name="T11" fmla="*/ 117 h 132"/>
                <a:gd name="T12" fmla="*/ 54 w 72"/>
                <a:gd name="T13" fmla="*/ 105 h 132"/>
                <a:gd name="T14" fmla="*/ 51 w 72"/>
                <a:gd name="T15" fmla="*/ 93 h 132"/>
                <a:gd name="T16" fmla="*/ 43 w 72"/>
                <a:gd name="T17" fmla="*/ 85 h 132"/>
                <a:gd name="T18" fmla="*/ 32 w 72"/>
                <a:gd name="T19" fmla="*/ 77 h 132"/>
                <a:gd name="T20" fmla="*/ 17 w 72"/>
                <a:gd name="T21" fmla="*/ 67 h 132"/>
                <a:gd name="T22" fmla="*/ 0 w 72"/>
                <a:gd name="T23" fmla="*/ 33 h 132"/>
                <a:gd name="T24" fmla="*/ 10 w 72"/>
                <a:gd name="T25" fmla="*/ 8 h 132"/>
                <a:gd name="T26" fmla="*/ 33 w 72"/>
                <a:gd name="T27" fmla="*/ 0 h 132"/>
                <a:gd name="T28" fmla="*/ 64 w 72"/>
                <a:gd name="T29" fmla="*/ 10 h 132"/>
                <a:gd name="T30" fmla="*/ 64 w 72"/>
                <a:gd name="T31" fmla="*/ 41 h 132"/>
                <a:gd name="T32" fmla="*/ 62 w 72"/>
                <a:gd name="T33" fmla="*/ 41 h 132"/>
                <a:gd name="T34" fmla="*/ 59 w 72"/>
                <a:gd name="T35" fmla="*/ 41 h 132"/>
                <a:gd name="T36" fmla="*/ 33 w 72"/>
                <a:gd name="T37" fmla="*/ 9 h 132"/>
                <a:gd name="T38" fmla="*/ 22 w 72"/>
                <a:gd name="T39" fmla="*/ 13 h 132"/>
                <a:gd name="T40" fmla="*/ 18 w 72"/>
                <a:gd name="T41" fmla="*/ 24 h 132"/>
                <a:gd name="T42" fmla="*/ 20 w 72"/>
                <a:gd name="T43" fmla="*/ 36 h 132"/>
                <a:gd name="T44" fmla="*/ 28 w 72"/>
                <a:gd name="T45" fmla="*/ 44 h 132"/>
                <a:gd name="T46" fmla="*/ 37 w 72"/>
                <a:gd name="T47" fmla="*/ 51 h 132"/>
                <a:gd name="T48" fmla="*/ 48 w 72"/>
                <a:gd name="T49" fmla="*/ 58 h 132"/>
                <a:gd name="T50" fmla="*/ 58 w 72"/>
                <a:gd name="T51" fmla="*/ 66 h 132"/>
                <a:gd name="T52" fmla="*/ 66 w 72"/>
                <a:gd name="T53" fmla="*/ 74 h 132"/>
                <a:gd name="T54" fmla="*/ 72 w 72"/>
                <a:gd name="T55" fmla="*/ 94 h 132"/>
                <a:gd name="T56" fmla="*/ 69 w 72"/>
                <a:gd name="T57" fmla="*/ 111 h 132"/>
                <a:gd name="T58" fmla="*/ 61 w 72"/>
                <a:gd name="T59" fmla="*/ 123 h 132"/>
                <a:gd name="T60" fmla="*/ 36 w 72"/>
                <a:gd name="T61" fmla="*/ 132 h 132"/>
                <a:gd name="T62" fmla="*/ 2 w 72"/>
                <a:gd name="T63" fmla="*/ 122 h 132"/>
                <a:gd name="T64" fmla="*/ 2 w 72"/>
                <a:gd name="T65"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32">
                  <a:moveTo>
                    <a:pt x="2" y="88"/>
                  </a:moveTo>
                  <a:cubicBezTo>
                    <a:pt x="5" y="87"/>
                    <a:pt x="7" y="87"/>
                    <a:pt x="8" y="87"/>
                  </a:cubicBezTo>
                  <a:cubicBezTo>
                    <a:pt x="11" y="103"/>
                    <a:pt x="16" y="114"/>
                    <a:pt x="24" y="119"/>
                  </a:cubicBezTo>
                  <a:cubicBezTo>
                    <a:pt x="27" y="121"/>
                    <a:pt x="31" y="122"/>
                    <a:pt x="34" y="122"/>
                  </a:cubicBezTo>
                  <a:cubicBezTo>
                    <a:pt x="37" y="122"/>
                    <a:pt x="40" y="121"/>
                    <a:pt x="42" y="121"/>
                  </a:cubicBezTo>
                  <a:cubicBezTo>
                    <a:pt x="45" y="120"/>
                    <a:pt x="47" y="118"/>
                    <a:pt x="48" y="117"/>
                  </a:cubicBezTo>
                  <a:cubicBezTo>
                    <a:pt x="52" y="114"/>
                    <a:pt x="54" y="109"/>
                    <a:pt x="54" y="105"/>
                  </a:cubicBezTo>
                  <a:cubicBezTo>
                    <a:pt x="54" y="100"/>
                    <a:pt x="53" y="96"/>
                    <a:pt x="51" y="93"/>
                  </a:cubicBezTo>
                  <a:cubicBezTo>
                    <a:pt x="49" y="90"/>
                    <a:pt x="46" y="88"/>
                    <a:pt x="43" y="85"/>
                  </a:cubicBezTo>
                  <a:cubicBezTo>
                    <a:pt x="40" y="83"/>
                    <a:pt x="36" y="80"/>
                    <a:pt x="32" y="77"/>
                  </a:cubicBezTo>
                  <a:cubicBezTo>
                    <a:pt x="27" y="75"/>
                    <a:pt x="22" y="71"/>
                    <a:pt x="17" y="67"/>
                  </a:cubicBezTo>
                  <a:cubicBezTo>
                    <a:pt x="6" y="58"/>
                    <a:pt x="0" y="47"/>
                    <a:pt x="0" y="33"/>
                  </a:cubicBezTo>
                  <a:cubicBezTo>
                    <a:pt x="0" y="23"/>
                    <a:pt x="4" y="14"/>
                    <a:pt x="10" y="8"/>
                  </a:cubicBezTo>
                  <a:cubicBezTo>
                    <a:pt x="16" y="2"/>
                    <a:pt x="24" y="0"/>
                    <a:pt x="33" y="0"/>
                  </a:cubicBezTo>
                  <a:cubicBezTo>
                    <a:pt x="45" y="0"/>
                    <a:pt x="55" y="3"/>
                    <a:pt x="64" y="10"/>
                  </a:cubicBezTo>
                  <a:cubicBezTo>
                    <a:pt x="64" y="41"/>
                    <a:pt x="64" y="41"/>
                    <a:pt x="64" y="41"/>
                  </a:cubicBezTo>
                  <a:cubicBezTo>
                    <a:pt x="64" y="41"/>
                    <a:pt x="63" y="41"/>
                    <a:pt x="62" y="41"/>
                  </a:cubicBezTo>
                  <a:cubicBezTo>
                    <a:pt x="59" y="41"/>
                    <a:pt x="59" y="41"/>
                    <a:pt x="59" y="41"/>
                  </a:cubicBezTo>
                  <a:cubicBezTo>
                    <a:pt x="54" y="20"/>
                    <a:pt x="45" y="9"/>
                    <a:pt x="33" y="9"/>
                  </a:cubicBezTo>
                  <a:cubicBezTo>
                    <a:pt x="28" y="9"/>
                    <a:pt x="24" y="10"/>
                    <a:pt x="22" y="13"/>
                  </a:cubicBezTo>
                  <a:cubicBezTo>
                    <a:pt x="19" y="16"/>
                    <a:pt x="18" y="20"/>
                    <a:pt x="18" y="24"/>
                  </a:cubicBezTo>
                  <a:cubicBezTo>
                    <a:pt x="18" y="29"/>
                    <a:pt x="18" y="33"/>
                    <a:pt x="20" y="36"/>
                  </a:cubicBezTo>
                  <a:cubicBezTo>
                    <a:pt x="22" y="39"/>
                    <a:pt x="25" y="41"/>
                    <a:pt x="28" y="44"/>
                  </a:cubicBezTo>
                  <a:cubicBezTo>
                    <a:pt x="30" y="46"/>
                    <a:pt x="34" y="49"/>
                    <a:pt x="37" y="51"/>
                  </a:cubicBezTo>
                  <a:cubicBezTo>
                    <a:pt x="41" y="53"/>
                    <a:pt x="44" y="55"/>
                    <a:pt x="48" y="58"/>
                  </a:cubicBezTo>
                  <a:cubicBezTo>
                    <a:pt x="52" y="60"/>
                    <a:pt x="55" y="63"/>
                    <a:pt x="58" y="66"/>
                  </a:cubicBezTo>
                  <a:cubicBezTo>
                    <a:pt x="61" y="68"/>
                    <a:pt x="64" y="71"/>
                    <a:pt x="66" y="74"/>
                  </a:cubicBezTo>
                  <a:cubicBezTo>
                    <a:pt x="70" y="80"/>
                    <a:pt x="72" y="87"/>
                    <a:pt x="72" y="94"/>
                  </a:cubicBezTo>
                  <a:cubicBezTo>
                    <a:pt x="72" y="101"/>
                    <a:pt x="71" y="107"/>
                    <a:pt x="69" y="111"/>
                  </a:cubicBezTo>
                  <a:cubicBezTo>
                    <a:pt x="67" y="116"/>
                    <a:pt x="65" y="120"/>
                    <a:pt x="61" y="123"/>
                  </a:cubicBezTo>
                  <a:cubicBezTo>
                    <a:pt x="55" y="129"/>
                    <a:pt x="47" y="132"/>
                    <a:pt x="36" y="132"/>
                  </a:cubicBezTo>
                  <a:cubicBezTo>
                    <a:pt x="22" y="132"/>
                    <a:pt x="10" y="128"/>
                    <a:pt x="2" y="122"/>
                  </a:cubicBezTo>
                  <a:lnTo>
                    <a:pt x="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037CCCF2-A76F-44B4-887D-931806EE4D7C}"/>
                </a:ext>
              </a:extLst>
            </p:cNvPr>
            <p:cNvSpPr>
              <a:spLocks noEditPoints="1"/>
            </p:cNvSpPr>
            <p:nvPr userDrawn="1"/>
          </p:nvSpPr>
          <p:spPr bwMode="auto">
            <a:xfrm>
              <a:off x="3003" y="2315"/>
              <a:ext cx="250" cy="315"/>
            </a:xfrm>
            <a:custGeom>
              <a:avLst/>
              <a:gdLst>
                <a:gd name="T0" fmla="*/ 0 w 105"/>
                <a:gd name="T1" fmla="*/ 65 h 132"/>
                <a:gd name="T2" fmla="*/ 15 w 105"/>
                <a:gd name="T3" fmla="*/ 17 h 132"/>
                <a:gd name="T4" fmla="*/ 52 w 105"/>
                <a:gd name="T5" fmla="*/ 0 h 132"/>
                <a:gd name="T6" fmla="*/ 90 w 105"/>
                <a:gd name="T7" fmla="*/ 17 h 132"/>
                <a:gd name="T8" fmla="*/ 105 w 105"/>
                <a:gd name="T9" fmla="*/ 65 h 132"/>
                <a:gd name="T10" fmla="*/ 90 w 105"/>
                <a:gd name="T11" fmla="*/ 114 h 132"/>
                <a:gd name="T12" fmla="*/ 53 w 105"/>
                <a:gd name="T13" fmla="*/ 132 h 132"/>
                <a:gd name="T14" fmla="*/ 16 w 105"/>
                <a:gd name="T15" fmla="*/ 113 h 132"/>
                <a:gd name="T16" fmla="*/ 0 w 105"/>
                <a:gd name="T17" fmla="*/ 65 h 132"/>
                <a:gd name="T18" fmla="*/ 24 w 105"/>
                <a:gd name="T19" fmla="*/ 35 h 132"/>
                <a:gd name="T20" fmla="*/ 22 w 105"/>
                <a:gd name="T21" fmla="*/ 57 h 132"/>
                <a:gd name="T22" fmla="*/ 24 w 105"/>
                <a:gd name="T23" fmla="*/ 80 h 132"/>
                <a:gd name="T24" fmla="*/ 31 w 105"/>
                <a:gd name="T25" fmla="*/ 101 h 132"/>
                <a:gd name="T26" fmla="*/ 55 w 105"/>
                <a:gd name="T27" fmla="*/ 121 h 132"/>
                <a:gd name="T28" fmla="*/ 76 w 105"/>
                <a:gd name="T29" fmla="*/ 108 h 132"/>
                <a:gd name="T30" fmla="*/ 83 w 105"/>
                <a:gd name="T31" fmla="*/ 75 h 132"/>
                <a:gd name="T32" fmla="*/ 75 w 105"/>
                <a:gd name="T33" fmla="*/ 29 h 132"/>
                <a:gd name="T34" fmla="*/ 51 w 105"/>
                <a:gd name="T35" fmla="*/ 9 h 132"/>
                <a:gd name="T36" fmla="*/ 24 w 105"/>
                <a:gd name="T3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32">
                  <a:moveTo>
                    <a:pt x="0" y="65"/>
                  </a:moveTo>
                  <a:cubicBezTo>
                    <a:pt x="0" y="46"/>
                    <a:pt x="5" y="30"/>
                    <a:pt x="15" y="17"/>
                  </a:cubicBezTo>
                  <a:cubicBezTo>
                    <a:pt x="25" y="6"/>
                    <a:pt x="38" y="0"/>
                    <a:pt x="52" y="0"/>
                  </a:cubicBezTo>
                  <a:cubicBezTo>
                    <a:pt x="67" y="0"/>
                    <a:pt x="80" y="5"/>
                    <a:pt x="90" y="17"/>
                  </a:cubicBezTo>
                  <a:cubicBezTo>
                    <a:pt x="100" y="29"/>
                    <a:pt x="105" y="45"/>
                    <a:pt x="105" y="65"/>
                  </a:cubicBezTo>
                  <a:cubicBezTo>
                    <a:pt x="105" y="85"/>
                    <a:pt x="100" y="101"/>
                    <a:pt x="90" y="114"/>
                  </a:cubicBezTo>
                  <a:cubicBezTo>
                    <a:pt x="80" y="126"/>
                    <a:pt x="68" y="132"/>
                    <a:pt x="53" y="132"/>
                  </a:cubicBezTo>
                  <a:cubicBezTo>
                    <a:pt x="38" y="132"/>
                    <a:pt x="26" y="126"/>
                    <a:pt x="16" y="113"/>
                  </a:cubicBezTo>
                  <a:cubicBezTo>
                    <a:pt x="5" y="101"/>
                    <a:pt x="0" y="84"/>
                    <a:pt x="0" y="65"/>
                  </a:cubicBezTo>
                  <a:close/>
                  <a:moveTo>
                    <a:pt x="24" y="35"/>
                  </a:moveTo>
                  <a:cubicBezTo>
                    <a:pt x="23" y="41"/>
                    <a:pt x="22" y="48"/>
                    <a:pt x="22" y="57"/>
                  </a:cubicBezTo>
                  <a:cubicBezTo>
                    <a:pt x="22" y="65"/>
                    <a:pt x="23" y="73"/>
                    <a:pt x="24" y="80"/>
                  </a:cubicBezTo>
                  <a:cubicBezTo>
                    <a:pt x="26" y="88"/>
                    <a:pt x="28" y="95"/>
                    <a:pt x="31" y="101"/>
                  </a:cubicBezTo>
                  <a:cubicBezTo>
                    <a:pt x="37" y="114"/>
                    <a:pt x="45" y="121"/>
                    <a:pt x="55" y="121"/>
                  </a:cubicBezTo>
                  <a:cubicBezTo>
                    <a:pt x="64" y="121"/>
                    <a:pt x="71" y="116"/>
                    <a:pt x="76" y="108"/>
                  </a:cubicBezTo>
                  <a:cubicBezTo>
                    <a:pt x="81" y="100"/>
                    <a:pt x="83" y="89"/>
                    <a:pt x="83" y="75"/>
                  </a:cubicBezTo>
                  <a:cubicBezTo>
                    <a:pt x="83" y="56"/>
                    <a:pt x="81" y="41"/>
                    <a:pt x="75" y="29"/>
                  </a:cubicBezTo>
                  <a:cubicBezTo>
                    <a:pt x="69" y="16"/>
                    <a:pt x="61" y="9"/>
                    <a:pt x="51" y="9"/>
                  </a:cubicBezTo>
                  <a:cubicBezTo>
                    <a:pt x="38" y="9"/>
                    <a:pt x="29" y="18"/>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2">
              <a:extLst>
                <a:ext uri="{FF2B5EF4-FFF2-40B4-BE49-F238E27FC236}">
                  <a16:creationId xmlns:a16="http://schemas.microsoft.com/office/drawing/2014/main" id="{28F76D1E-1D68-4D79-9544-2E563CEBBAFD}"/>
                </a:ext>
              </a:extLst>
            </p:cNvPr>
            <p:cNvSpPr>
              <a:spLocks/>
            </p:cNvSpPr>
            <p:nvPr userDrawn="1"/>
          </p:nvSpPr>
          <p:spPr bwMode="auto">
            <a:xfrm>
              <a:off x="3302" y="2315"/>
              <a:ext cx="302" cy="308"/>
            </a:xfrm>
            <a:custGeom>
              <a:avLst/>
              <a:gdLst>
                <a:gd name="T0" fmla="*/ 68 w 127"/>
                <a:gd name="T1" fmla="*/ 15 h 129"/>
                <a:gd name="T2" fmla="*/ 38 w 127"/>
                <a:gd name="T3" fmla="*/ 36 h 129"/>
                <a:gd name="T4" fmla="*/ 38 w 127"/>
                <a:gd name="T5" fmla="*/ 98 h 129"/>
                <a:gd name="T6" fmla="*/ 50 w 127"/>
                <a:gd name="T7" fmla="*/ 120 h 129"/>
                <a:gd name="T8" fmla="*/ 58 w 127"/>
                <a:gd name="T9" fmla="*/ 122 h 129"/>
                <a:gd name="T10" fmla="*/ 58 w 127"/>
                <a:gd name="T11" fmla="*/ 129 h 129"/>
                <a:gd name="T12" fmla="*/ 0 w 127"/>
                <a:gd name="T13" fmla="*/ 129 h 129"/>
                <a:gd name="T14" fmla="*/ 0 w 127"/>
                <a:gd name="T15" fmla="*/ 128 h 129"/>
                <a:gd name="T16" fmla="*/ 0 w 127"/>
                <a:gd name="T17" fmla="*/ 123 h 129"/>
                <a:gd name="T18" fmla="*/ 0 w 127"/>
                <a:gd name="T19" fmla="*/ 121 h 129"/>
                <a:gd name="T20" fmla="*/ 12 w 127"/>
                <a:gd name="T21" fmla="*/ 116 h 129"/>
                <a:gd name="T22" fmla="*/ 18 w 127"/>
                <a:gd name="T23" fmla="*/ 103 h 129"/>
                <a:gd name="T24" fmla="*/ 18 w 127"/>
                <a:gd name="T25" fmla="*/ 27 h 129"/>
                <a:gd name="T26" fmla="*/ 0 w 127"/>
                <a:gd name="T27" fmla="*/ 16 h 129"/>
                <a:gd name="T28" fmla="*/ 0 w 127"/>
                <a:gd name="T29" fmla="*/ 11 h 129"/>
                <a:gd name="T30" fmla="*/ 31 w 127"/>
                <a:gd name="T31" fmla="*/ 1 h 129"/>
                <a:gd name="T32" fmla="*/ 38 w 127"/>
                <a:gd name="T33" fmla="*/ 1 h 129"/>
                <a:gd name="T34" fmla="*/ 39 w 127"/>
                <a:gd name="T35" fmla="*/ 23 h 129"/>
                <a:gd name="T36" fmla="*/ 64 w 127"/>
                <a:gd name="T37" fmla="*/ 2 h 129"/>
                <a:gd name="T38" fmla="*/ 75 w 127"/>
                <a:gd name="T39" fmla="*/ 0 h 129"/>
                <a:gd name="T40" fmla="*/ 100 w 127"/>
                <a:gd name="T41" fmla="*/ 11 h 129"/>
                <a:gd name="T42" fmla="*/ 110 w 127"/>
                <a:gd name="T43" fmla="*/ 45 h 129"/>
                <a:gd name="T44" fmla="*/ 110 w 127"/>
                <a:gd name="T45" fmla="*/ 64 h 129"/>
                <a:gd name="T46" fmla="*/ 110 w 127"/>
                <a:gd name="T47" fmla="*/ 95 h 129"/>
                <a:gd name="T48" fmla="*/ 114 w 127"/>
                <a:gd name="T49" fmla="*/ 115 h 129"/>
                <a:gd name="T50" fmla="*/ 119 w 127"/>
                <a:gd name="T51" fmla="*/ 118 h 129"/>
                <a:gd name="T52" fmla="*/ 127 w 127"/>
                <a:gd name="T53" fmla="*/ 121 h 129"/>
                <a:gd name="T54" fmla="*/ 127 w 127"/>
                <a:gd name="T55" fmla="*/ 123 h 129"/>
                <a:gd name="T56" fmla="*/ 127 w 127"/>
                <a:gd name="T57" fmla="*/ 124 h 129"/>
                <a:gd name="T58" fmla="*/ 127 w 127"/>
                <a:gd name="T59" fmla="*/ 128 h 129"/>
                <a:gd name="T60" fmla="*/ 127 w 127"/>
                <a:gd name="T61" fmla="*/ 129 h 129"/>
                <a:gd name="T62" fmla="*/ 71 w 127"/>
                <a:gd name="T63" fmla="*/ 129 h 129"/>
                <a:gd name="T64" fmla="*/ 71 w 127"/>
                <a:gd name="T65" fmla="*/ 125 h 129"/>
                <a:gd name="T66" fmla="*/ 71 w 127"/>
                <a:gd name="T67" fmla="*/ 122 h 129"/>
                <a:gd name="T68" fmla="*/ 76 w 127"/>
                <a:gd name="T69" fmla="*/ 120 h 129"/>
                <a:gd name="T70" fmla="*/ 82 w 127"/>
                <a:gd name="T71" fmla="*/ 118 h 129"/>
                <a:gd name="T72" fmla="*/ 89 w 127"/>
                <a:gd name="T73" fmla="*/ 108 h 129"/>
                <a:gd name="T74" fmla="*/ 89 w 127"/>
                <a:gd name="T75" fmla="*/ 97 h 129"/>
                <a:gd name="T76" fmla="*/ 89 w 127"/>
                <a:gd name="T77" fmla="*/ 66 h 129"/>
                <a:gd name="T78" fmla="*/ 87 w 127"/>
                <a:gd name="T79" fmla="*/ 31 h 129"/>
                <a:gd name="T80" fmla="*/ 80 w 127"/>
                <a:gd name="T81" fmla="*/ 19 h 129"/>
                <a:gd name="T82" fmla="*/ 68 w 127"/>
                <a:gd name="T83"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29">
                  <a:moveTo>
                    <a:pt x="68" y="15"/>
                  </a:moveTo>
                  <a:cubicBezTo>
                    <a:pt x="59" y="15"/>
                    <a:pt x="49" y="22"/>
                    <a:pt x="38" y="36"/>
                  </a:cubicBezTo>
                  <a:cubicBezTo>
                    <a:pt x="38" y="98"/>
                    <a:pt x="38" y="98"/>
                    <a:pt x="38" y="98"/>
                  </a:cubicBezTo>
                  <a:cubicBezTo>
                    <a:pt x="38" y="110"/>
                    <a:pt x="42" y="117"/>
                    <a:pt x="50" y="120"/>
                  </a:cubicBezTo>
                  <a:cubicBezTo>
                    <a:pt x="52" y="121"/>
                    <a:pt x="55" y="122"/>
                    <a:pt x="58" y="122"/>
                  </a:cubicBezTo>
                  <a:cubicBezTo>
                    <a:pt x="58" y="129"/>
                    <a:pt x="58" y="129"/>
                    <a:pt x="58" y="129"/>
                  </a:cubicBezTo>
                  <a:cubicBezTo>
                    <a:pt x="0" y="129"/>
                    <a:pt x="0" y="129"/>
                    <a:pt x="0" y="129"/>
                  </a:cubicBezTo>
                  <a:cubicBezTo>
                    <a:pt x="0" y="129"/>
                    <a:pt x="0" y="128"/>
                    <a:pt x="0" y="128"/>
                  </a:cubicBezTo>
                  <a:cubicBezTo>
                    <a:pt x="0" y="123"/>
                    <a:pt x="0" y="123"/>
                    <a:pt x="0" y="123"/>
                  </a:cubicBezTo>
                  <a:cubicBezTo>
                    <a:pt x="0" y="122"/>
                    <a:pt x="0" y="122"/>
                    <a:pt x="0" y="121"/>
                  </a:cubicBezTo>
                  <a:cubicBezTo>
                    <a:pt x="7" y="119"/>
                    <a:pt x="11" y="118"/>
                    <a:pt x="12" y="116"/>
                  </a:cubicBezTo>
                  <a:cubicBezTo>
                    <a:pt x="16" y="114"/>
                    <a:pt x="18" y="109"/>
                    <a:pt x="18" y="103"/>
                  </a:cubicBezTo>
                  <a:cubicBezTo>
                    <a:pt x="18" y="27"/>
                    <a:pt x="18" y="27"/>
                    <a:pt x="18" y="27"/>
                  </a:cubicBezTo>
                  <a:cubicBezTo>
                    <a:pt x="16" y="23"/>
                    <a:pt x="10" y="19"/>
                    <a:pt x="0" y="16"/>
                  </a:cubicBezTo>
                  <a:cubicBezTo>
                    <a:pt x="0" y="11"/>
                    <a:pt x="0" y="11"/>
                    <a:pt x="0" y="11"/>
                  </a:cubicBezTo>
                  <a:cubicBezTo>
                    <a:pt x="31" y="1"/>
                    <a:pt x="31" y="1"/>
                    <a:pt x="31" y="1"/>
                  </a:cubicBezTo>
                  <a:cubicBezTo>
                    <a:pt x="38" y="1"/>
                    <a:pt x="38" y="1"/>
                    <a:pt x="38" y="1"/>
                  </a:cubicBezTo>
                  <a:cubicBezTo>
                    <a:pt x="39" y="23"/>
                    <a:pt x="39" y="23"/>
                    <a:pt x="39" y="23"/>
                  </a:cubicBezTo>
                  <a:cubicBezTo>
                    <a:pt x="45" y="13"/>
                    <a:pt x="54" y="5"/>
                    <a:pt x="64" y="2"/>
                  </a:cubicBezTo>
                  <a:cubicBezTo>
                    <a:pt x="68" y="0"/>
                    <a:pt x="71" y="0"/>
                    <a:pt x="75" y="0"/>
                  </a:cubicBezTo>
                  <a:cubicBezTo>
                    <a:pt x="86" y="0"/>
                    <a:pt x="94" y="3"/>
                    <a:pt x="100" y="11"/>
                  </a:cubicBezTo>
                  <a:cubicBezTo>
                    <a:pt x="106" y="18"/>
                    <a:pt x="109" y="30"/>
                    <a:pt x="110" y="45"/>
                  </a:cubicBezTo>
                  <a:cubicBezTo>
                    <a:pt x="110" y="51"/>
                    <a:pt x="110" y="57"/>
                    <a:pt x="110" y="64"/>
                  </a:cubicBezTo>
                  <a:cubicBezTo>
                    <a:pt x="110" y="95"/>
                    <a:pt x="110" y="95"/>
                    <a:pt x="110" y="95"/>
                  </a:cubicBezTo>
                  <a:cubicBezTo>
                    <a:pt x="110" y="105"/>
                    <a:pt x="111" y="112"/>
                    <a:pt x="114" y="115"/>
                  </a:cubicBezTo>
                  <a:cubicBezTo>
                    <a:pt x="115" y="117"/>
                    <a:pt x="117" y="118"/>
                    <a:pt x="119" y="118"/>
                  </a:cubicBezTo>
                  <a:cubicBezTo>
                    <a:pt x="121" y="119"/>
                    <a:pt x="123" y="120"/>
                    <a:pt x="127" y="121"/>
                  </a:cubicBezTo>
                  <a:cubicBezTo>
                    <a:pt x="127" y="122"/>
                    <a:pt x="127" y="122"/>
                    <a:pt x="127" y="123"/>
                  </a:cubicBezTo>
                  <a:cubicBezTo>
                    <a:pt x="127" y="124"/>
                    <a:pt x="127" y="124"/>
                    <a:pt x="127" y="124"/>
                  </a:cubicBezTo>
                  <a:cubicBezTo>
                    <a:pt x="127" y="128"/>
                    <a:pt x="127" y="128"/>
                    <a:pt x="127" y="128"/>
                  </a:cubicBezTo>
                  <a:cubicBezTo>
                    <a:pt x="127" y="129"/>
                    <a:pt x="127" y="129"/>
                    <a:pt x="127" y="129"/>
                  </a:cubicBezTo>
                  <a:cubicBezTo>
                    <a:pt x="71" y="129"/>
                    <a:pt x="71" y="129"/>
                    <a:pt x="71" y="129"/>
                  </a:cubicBezTo>
                  <a:cubicBezTo>
                    <a:pt x="71" y="128"/>
                    <a:pt x="71" y="127"/>
                    <a:pt x="71" y="125"/>
                  </a:cubicBezTo>
                  <a:cubicBezTo>
                    <a:pt x="71" y="122"/>
                    <a:pt x="71" y="122"/>
                    <a:pt x="71" y="122"/>
                  </a:cubicBezTo>
                  <a:cubicBezTo>
                    <a:pt x="73" y="121"/>
                    <a:pt x="74" y="121"/>
                    <a:pt x="76" y="120"/>
                  </a:cubicBezTo>
                  <a:cubicBezTo>
                    <a:pt x="78" y="120"/>
                    <a:pt x="80" y="119"/>
                    <a:pt x="82" y="118"/>
                  </a:cubicBezTo>
                  <a:cubicBezTo>
                    <a:pt x="86" y="116"/>
                    <a:pt x="88" y="112"/>
                    <a:pt x="89" y="108"/>
                  </a:cubicBezTo>
                  <a:cubicBezTo>
                    <a:pt x="89" y="105"/>
                    <a:pt x="89" y="102"/>
                    <a:pt x="89" y="97"/>
                  </a:cubicBezTo>
                  <a:cubicBezTo>
                    <a:pt x="89" y="66"/>
                    <a:pt x="89" y="66"/>
                    <a:pt x="89" y="66"/>
                  </a:cubicBezTo>
                  <a:cubicBezTo>
                    <a:pt x="89" y="48"/>
                    <a:pt x="89" y="36"/>
                    <a:pt x="87" y="31"/>
                  </a:cubicBezTo>
                  <a:cubicBezTo>
                    <a:pt x="86" y="25"/>
                    <a:pt x="83" y="21"/>
                    <a:pt x="80" y="19"/>
                  </a:cubicBezTo>
                  <a:cubicBezTo>
                    <a:pt x="78" y="16"/>
                    <a:pt x="73" y="15"/>
                    <a:pt x="68"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DEAD0C23-2BD3-4C7A-BC26-2B96A0C53E35}"/>
                </a:ext>
              </a:extLst>
            </p:cNvPr>
            <p:cNvSpPr>
              <a:spLocks/>
            </p:cNvSpPr>
            <p:nvPr userDrawn="1"/>
          </p:nvSpPr>
          <p:spPr bwMode="auto">
            <a:xfrm>
              <a:off x="3879" y="2189"/>
              <a:ext cx="477" cy="434"/>
            </a:xfrm>
            <a:custGeom>
              <a:avLst/>
              <a:gdLst>
                <a:gd name="T0" fmla="*/ 177 w 201"/>
                <a:gd name="T1" fmla="*/ 144 h 182"/>
                <a:gd name="T2" fmla="*/ 183 w 201"/>
                <a:gd name="T3" fmla="*/ 165 h 182"/>
                <a:gd name="T4" fmla="*/ 191 w 201"/>
                <a:gd name="T5" fmla="*/ 171 h 182"/>
                <a:gd name="T6" fmla="*/ 201 w 201"/>
                <a:gd name="T7" fmla="*/ 174 h 182"/>
                <a:gd name="T8" fmla="*/ 200 w 201"/>
                <a:gd name="T9" fmla="*/ 182 h 182"/>
                <a:gd name="T10" fmla="*/ 133 w 201"/>
                <a:gd name="T11" fmla="*/ 182 h 182"/>
                <a:gd name="T12" fmla="*/ 133 w 201"/>
                <a:gd name="T13" fmla="*/ 174 h 182"/>
                <a:gd name="T14" fmla="*/ 140 w 201"/>
                <a:gd name="T15" fmla="*/ 172 h 182"/>
                <a:gd name="T16" fmla="*/ 147 w 201"/>
                <a:gd name="T17" fmla="*/ 168 h 182"/>
                <a:gd name="T18" fmla="*/ 154 w 201"/>
                <a:gd name="T19" fmla="*/ 152 h 182"/>
                <a:gd name="T20" fmla="*/ 147 w 201"/>
                <a:gd name="T21" fmla="*/ 33 h 182"/>
                <a:gd name="T22" fmla="*/ 106 w 201"/>
                <a:gd name="T23" fmla="*/ 153 h 182"/>
                <a:gd name="T24" fmla="*/ 98 w 201"/>
                <a:gd name="T25" fmla="*/ 182 h 182"/>
                <a:gd name="T26" fmla="*/ 90 w 201"/>
                <a:gd name="T27" fmla="*/ 182 h 182"/>
                <a:gd name="T28" fmla="*/ 78 w 201"/>
                <a:gd name="T29" fmla="*/ 149 h 182"/>
                <a:gd name="T30" fmla="*/ 66 w 201"/>
                <a:gd name="T31" fmla="*/ 116 h 182"/>
                <a:gd name="T32" fmla="*/ 56 w 201"/>
                <a:gd name="T33" fmla="*/ 90 h 182"/>
                <a:gd name="T34" fmla="*/ 39 w 201"/>
                <a:gd name="T35" fmla="*/ 38 h 182"/>
                <a:gd name="T36" fmla="*/ 37 w 201"/>
                <a:gd name="T37" fmla="*/ 66 h 182"/>
                <a:gd name="T38" fmla="*/ 35 w 201"/>
                <a:gd name="T39" fmla="*/ 94 h 182"/>
                <a:gd name="T40" fmla="*/ 32 w 201"/>
                <a:gd name="T41" fmla="*/ 142 h 182"/>
                <a:gd name="T42" fmla="*/ 34 w 201"/>
                <a:gd name="T43" fmla="*/ 160 h 182"/>
                <a:gd name="T44" fmla="*/ 38 w 201"/>
                <a:gd name="T45" fmla="*/ 167 h 182"/>
                <a:gd name="T46" fmla="*/ 45 w 201"/>
                <a:gd name="T47" fmla="*/ 171 h 182"/>
                <a:gd name="T48" fmla="*/ 53 w 201"/>
                <a:gd name="T49" fmla="*/ 174 h 182"/>
                <a:gd name="T50" fmla="*/ 52 w 201"/>
                <a:gd name="T51" fmla="*/ 182 h 182"/>
                <a:gd name="T52" fmla="*/ 0 w 201"/>
                <a:gd name="T53" fmla="*/ 182 h 182"/>
                <a:gd name="T54" fmla="*/ 0 w 201"/>
                <a:gd name="T55" fmla="*/ 174 h 182"/>
                <a:gd name="T56" fmla="*/ 7 w 201"/>
                <a:gd name="T57" fmla="*/ 171 h 182"/>
                <a:gd name="T58" fmla="*/ 14 w 201"/>
                <a:gd name="T59" fmla="*/ 167 h 182"/>
                <a:gd name="T60" fmla="*/ 22 w 201"/>
                <a:gd name="T61" fmla="*/ 151 h 182"/>
                <a:gd name="T62" fmla="*/ 30 w 201"/>
                <a:gd name="T63" fmla="*/ 47 h 182"/>
                <a:gd name="T64" fmla="*/ 31 w 201"/>
                <a:gd name="T65" fmla="*/ 29 h 182"/>
                <a:gd name="T66" fmla="*/ 29 w 201"/>
                <a:gd name="T67" fmla="*/ 19 h 182"/>
                <a:gd name="T68" fmla="*/ 24 w 201"/>
                <a:gd name="T69" fmla="*/ 14 h 182"/>
                <a:gd name="T70" fmla="*/ 18 w 201"/>
                <a:gd name="T71" fmla="*/ 11 h 182"/>
                <a:gd name="T72" fmla="*/ 11 w 201"/>
                <a:gd name="T73" fmla="*/ 7 h 182"/>
                <a:gd name="T74" fmla="*/ 11 w 201"/>
                <a:gd name="T75" fmla="*/ 0 h 182"/>
                <a:gd name="T76" fmla="*/ 53 w 201"/>
                <a:gd name="T77" fmla="*/ 0 h 182"/>
                <a:gd name="T78" fmla="*/ 62 w 201"/>
                <a:gd name="T79" fmla="*/ 37 h 182"/>
                <a:gd name="T80" fmla="*/ 101 w 201"/>
                <a:gd name="T81" fmla="*/ 144 h 182"/>
                <a:gd name="T82" fmla="*/ 139 w 201"/>
                <a:gd name="T83" fmla="*/ 31 h 182"/>
                <a:gd name="T84" fmla="*/ 144 w 201"/>
                <a:gd name="T85" fmla="*/ 0 h 182"/>
                <a:gd name="T86" fmla="*/ 189 w 201"/>
                <a:gd name="T87" fmla="*/ 0 h 182"/>
                <a:gd name="T88" fmla="*/ 189 w 201"/>
                <a:gd name="T89" fmla="*/ 7 h 182"/>
                <a:gd name="T90" fmla="*/ 175 w 201"/>
                <a:gd name="T91" fmla="*/ 15 h 182"/>
                <a:gd name="T92" fmla="*/ 169 w 201"/>
                <a:gd name="T93" fmla="*/ 31 h 182"/>
                <a:gd name="T94" fmla="*/ 177 w 201"/>
                <a:gd name="T95" fmla="*/ 1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82">
                  <a:moveTo>
                    <a:pt x="177" y="144"/>
                  </a:moveTo>
                  <a:cubicBezTo>
                    <a:pt x="178" y="154"/>
                    <a:pt x="180" y="161"/>
                    <a:pt x="183" y="165"/>
                  </a:cubicBezTo>
                  <a:cubicBezTo>
                    <a:pt x="184" y="169"/>
                    <a:pt x="186" y="171"/>
                    <a:pt x="191" y="171"/>
                  </a:cubicBezTo>
                  <a:cubicBezTo>
                    <a:pt x="196" y="172"/>
                    <a:pt x="199" y="173"/>
                    <a:pt x="201" y="174"/>
                  </a:cubicBezTo>
                  <a:cubicBezTo>
                    <a:pt x="200" y="182"/>
                    <a:pt x="200" y="182"/>
                    <a:pt x="200" y="182"/>
                  </a:cubicBezTo>
                  <a:cubicBezTo>
                    <a:pt x="133" y="182"/>
                    <a:pt x="133" y="182"/>
                    <a:pt x="133" y="182"/>
                  </a:cubicBezTo>
                  <a:cubicBezTo>
                    <a:pt x="133" y="174"/>
                    <a:pt x="133" y="174"/>
                    <a:pt x="133" y="174"/>
                  </a:cubicBezTo>
                  <a:cubicBezTo>
                    <a:pt x="135" y="174"/>
                    <a:pt x="138" y="173"/>
                    <a:pt x="140" y="172"/>
                  </a:cubicBezTo>
                  <a:cubicBezTo>
                    <a:pt x="143" y="171"/>
                    <a:pt x="145" y="169"/>
                    <a:pt x="147" y="168"/>
                  </a:cubicBezTo>
                  <a:cubicBezTo>
                    <a:pt x="152" y="164"/>
                    <a:pt x="154" y="159"/>
                    <a:pt x="154" y="152"/>
                  </a:cubicBezTo>
                  <a:cubicBezTo>
                    <a:pt x="147" y="33"/>
                    <a:pt x="147" y="33"/>
                    <a:pt x="147" y="33"/>
                  </a:cubicBezTo>
                  <a:cubicBezTo>
                    <a:pt x="106" y="153"/>
                    <a:pt x="106" y="153"/>
                    <a:pt x="106" y="153"/>
                  </a:cubicBezTo>
                  <a:cubicBezTo>
                    <a:pt x="104" y="160"/>
                    <a:pt x="101" y="169"/>
                    <a:pt x="98" y="182"/>
                  </a:cubicBezTo>
                  <a:cubicBezTo>
                    <a:pt x="90" y="182"/>
                    <a:pt x="90" y="182"/>
                    <a:pt x="90" y="182"/>
                  </a:cubicBezTo>
                  <a:cubicBezTo>
                    <a:pt x="87" y="174"/>
                    <a:pt x="83" y="163"/>
                    <a:pt x="78" y="149"/>
                  </a:cubicBezTo>
                  <a:cubicBezTo>
                    <a:pt x="73" y="135"/>
                    <a:pt x="69" y="124"/>
                    <a:pt x="66" y="116"/>
                  </a:cubicBezTo>
                  <a:cubicBezTo>
                    <a:pt x="63" y="107"/>
                    <a:pt x="59" y="98"/>
                    <a:pt x="56" y="90"/>
                  </a:cubicBezTo>
                  <a:cubicBezTo>
                    <a:pt x="49" y="68"/>
                    <a:pt x="43" y="51"/>
                    <a:pt x="39" y="38"/>
                  </a:cubicBezTo>
                  <a:cubicBezTo>
                    <a:pt x="38" y="47"/>
                    <a:pt x="38" y="57"/>
                    <a:pt x="37" y="66"/>
                  </a:cubicBezTo>
                  <a:cubicBezTo>
                    <a:pt x="36" y="75"/>
                    <a:pt x="35" y="84"/>
                    <a:pt x="35" y="94"/>
                  </a:cubicBezTo>
                  <a:cubicBezTo>
                    <a:pt x="33" y="117"/>
                    <a:pt x="32" y="133"/>
                    <a:pt x="32" y="142"/>
                  </a:cubicBezTo>
                  <a:cubicBezTo>
                    <a:pt x="32" y="152"/>
                    <a:pt x="33" y="158"/>
                    <a:pt x="34" y="160"/>
                  </a:cubicBezTo>
                  <a:cubicBezTo>
                    <a:pt x="35" y="163"/>
                    <a:pt x="36" y="165"/>
                    <a:pt x="38" y="167"/>
                  </a:cubicBezTo>
                  <a:cubicBezTo>
                    <a:pt x="40" y="169"/>
                    <a:pt x="42" y="170"/>
                    <a:pt x="45" y="171"/>
                  </a:cubicBezTo>
                  <a:cubicBezTo>
                    <a:pt x="47" y="172"/>
                    <a:pt x="50" y="173"/>
                    <a:pt x="53" y="174"/>
                  </a:cubicBezTo>
                  <a:cubicBezTo>
                    <a:pt x="52" y="182"/>
                    <a:pt x="52" y="182"/>
                    <a:pt x="52" y="182"/>
                  </a:cubicBezTo>
                  <a:cubicBezTo>
                    <a:pt x="0" y="182"/>
                    <a:pt x="0" y="182"/>
                    <a:pt x="0" y="182"/>
                  </a:cubicBezTo>
                  <a:cubicBezTo>
                    <a:pt x="0" y="174"/>
                    <a:pt x="0" y="174"/>
                    <a:pt x="0" y="174"/>
                  </a:cubicBezTo>
                  <a:cubicBezTo>
                    <a:pt x="3" y="173"/>
                    <a:pt x="5" y="172"/>
                    <a:pt x="7" y="171"/>
                  </a:cubicBezTo>
                  <a:cubicBezTo>
                    <a:pt x="10" y="170"/>
                    <a:pt x="12" y="169"/>
                    <a:pt x="14" y="167"/>
                  </a:cubicBezTo>
                  <a:cubicBezTo>
                    <a:pt x="19" y="164"/>
                    <a:pt x="21" y="159"/>
                    <a:pt x="22" y="151"/>
                  </a:cubicBezTo>
                  <a:cubicBezTo>
                    <a:pt x="30" y="47"/>
                    <a:pt x="30" y="47"/>
                    <a:pt x="30" y="47"/>
                  </a:cubicBezTo>
                  <a:cubicBezTo>
                    <a:pt x="31" y="40"/>
                    <a:pt x="31" y="34"/>
                    <a:pt x="31" y="29"/>
                  </a:cubicBezTo>
                  <a:cubicBezTo>
                    <a:pt x="31" y="25"/>
                    <a:pt x="30" y="21"/>
                    <a:pt x="29" y="19"/>
                  </a:cubicBezTo>
                  <a:cubicBezTo>
                    <a:pt x="28" y="17"/>
                    <a:pt x="26" y="15"/>
                    <a:pt x="24" y="14"/>
                  </a:cubicBezTo>
                  <a:cubicBezTo>
                    <a:pt x="22" y="12"/>
                    <a:pt x="20" y="11"/>
                    <a:pt x="18" y="11"/>
                  </a:cubicBezTo>
                  <a:cubicBezTo>
                    <a:pt x="15" y="10"/>
                    <a:pt x="13" y="9"/>
                    <a:pt x="11" y="7"/>
                  </a:cubicBezTo>
                  <a:cubicBezTo>
                    <a:pt x="11" y="0"/>
                    <a:pt x="11" y="0"/>
                    <a:pt x="11" y="0"/>
                  </a:cubicBezTo>
                  <a:cubicBezTo>
                    <a:pt x="53" y="0"/>
                    <a:pt x="53" y="0"/>
                    <a:pt x="53" y="0"/>
                  </a:cubicBezTo>
                  <a:cubicBezTo>
                    <a:pt x="56" y="16"/>
                    <a:pt x="59" y="29"/>
                    <a:pt x="62" y="37"/>
                  </a:cubicBezTo>
                  <a:cubicBezTo>
                    <a:pt x="101" y="144"/>
                    <a:pt x="101" y="144"/>
                    <a:pt x="101" y="144"/>
                  </a:cubicBezTo>
                  <a:cubicBezTo>
                    <a:pt x="139" y="31"/>
                    <a:pt x="139" y="31"/>
                    <a:pt x="139" y="31"/>
                  </a:cubicBezTo>
                  <a:cubicBezTo>
                    <a:pt x="143" y="21"/>
                    <a:pt x="144" y="10"/>
                    <a:pt x="144" y="0"/>
                  </a:cubicBezTo>
                  <a:cubicBezTo>
                    <a:pt x="189" y="0"/>
                    <a:pt x="189" y="0"/>
                    <a:pt x="189" y="0"/>
                  </a:cubicBezTo>
                  <a:cubicBezTo>
                    <a:pt x="189" y="7"/>
                    <a:pt x="189" y="7"/>
                    <a:pt x="189" y="7"/>
                  </a:cubicBezTo>
                  <a:cubicBezTo>
                    <a:pt x="182" y="10"/>
                    <a:pt x="177" y="13"/>
                    <a:pt x="175" y="15"/>
                  </a:cubicBezTo>
                  <a:cubicBezTo>
                    <a:pt x="171" y="19"/>
                    <a:pt x="169" y="24"/>
                    <a:pt x="169" y="31"/>
                  </a:cubicBezTo>
                  <a:lnTo>
                    <a:pt x="177"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4">
              <a:extLst>
                <a:ext uri="{FF2B5EF4-FFF2-40B4-BE49-F238E27FC236}">
                  <a16:creationId xmlns:a16="http://schemas.microsoft.com/office/drawing/2014/main" id="{7E1ED42C-5376-41AD-8272-B045C53FC0FE}"/>
                </a:ext>
              </a:extLst>
            </p:cNvPr>
            <p:cNvSpPr>
              <a:spLocks noEditPoints="1"/>
            </p:cNvSpPr>
            <p:nvPr userDrawn="1"/>
          </p:nvSpPr>
          <p:spPr bwMode="auto">
            <a:xfrm>
              <a:off x="4389" y="2315"/>
              <a:ext cx="228" cy="315"/>
            </a:xfrm>
            <a:custGeom>
              <a:avLst/>
              <a:gdLst>
                <a:gd name="T0" fmla="*/ 58 w 96"/>
                <a:gd name="T1" fmla="*/ 111 h 132"/>
                <a:gd name="T2" fmla="*/ 25 w 96"/>
                <a:gd name="T3" fmla="*/ 132 h 132"/>
                <a:gd name="T4" fmla="*/ 2 w 96"/>
                <a:gd name="T5" fmla="*/ 116 h 132"/>
                <a:gd name="T6" fmla="*/ 0 w 96"/>
                <a:gd name="T7" fmla="*/ 103 h 132"/>
                <a:gd name="T8" fmla="*/ 3 w 96"/>
                <a:gd name="T9" fmla="*/ 90 h 132"/>
                <a:gd name="T10" fmla="*/ 11 w 96"/>
                <a:gd name="T11" fmla="*/ 79 h 132"/>
                <a:gd name="T12" fmla="*/ 22 w 96"/>
                <a:gd name="T13" fmla="*/ 71 h 132"/>
                <a:gd name="T14" fmla="*/ 35 w 96"/>
                <a:gd name="T15" fmla="*/ 65 h 132"/>
                <a:gd name="T16" fmla="*/ 47 w 96"/>
                <a:gd name="T17" fmla="*/ 60 h 132"/>
                <a:gd name="T18" fmla="*/ 58 w 96"/>
                <a:gd name="T19" fmla="*/ 57 h 132"/>
                <a:gd name="T20" fmla="*/ 58 w 96"/>
                <a:gd name="T21" fmla="*/ 44 h 132"/>
                <a:gd name="T22" fmla="*/ 55 w 96"/>
                <a:gd name="T23" fmla="*/ 22 h 132"/>
                <a:gd name="T24" fmla="*/ 48 w 96"/>
                <a:gd name="T25" fmla="*/ 13 h 132"/>
                <a:gd name="T26" fmla="*/ 40 w 96"/>
                <a:gd name="T27" fmla="*/ 10 h 132"/>
                <a:gd name="T28" fmla="*/ 33 w 96"/>
                <a:gd name="T29" fmla="*/ 11 h 132"/>
                <a:gd name="T30" fmla="*/ 28 w 96"/>
                <a:gd name="T31" fmla="*/ 13 h 132"/>
                <a:gd name="T32" fmla="*/ 21 w 96"/>
                <a:gd name="T33" fmla="*/ 22 h 132"/>
                <a:gd name="T34" fmla="*/ 22 w 96"/>
                <a:gd name="T35" fmla="*/ 28 h 132"/>
                <a:gd name="T36" fmla="*/ 25 w 96"/>
                <a:gd name="T37" fmla="*/ 38 h 132"/>
                <a:gd name="T38" fmla="*/ 22 w 96"/>
                <a:gd name="T39" fmla="*/ 45 h 132"/>
                <a:gd name="T40" fmla="*/ 16 w 96"/>
                <a:gd name="T41" fmla="*/ 49 h 132"/>
                <a:gd name="T42" fmla="*/ 10 w 96"/>
                <a:gd name="T43" fmla="*/ 48 h 132"/>
                <a:gd name="T44" fmla="*/ 6 w 96"/>
                <a:gd name="T45" fmla="*/ 44 h 132"/>
                <a:gd name="T46" fmla="*/ 3 w 96"/>
                <a:gd name="T47" fmla="*/ 32 h 132"/>
                <a:gd name="T48" fmla="*/ 5 w 96"/>
                <a:gd name="T49" fmla="*/ 21 h 132"/>
                <a:gd name="T50" fmla="*/ 10 w 96"/>
                <a:gd name="T51" fmla="*/ 13 h 132"/>
                <a:gd name="T52" fmla="*/ 18 w 96"/>
                <a:gd name="T53" fmla="*/ 7 h 132"/>
                <a:gd name="T54" fmla="*/ 26 w 96"/>
                <a:gd name="T55" fmla="*/ 3 h 132"/>
                <a:gd name="T56" fmla="*/ 45 w 96"/>
                <a:gd name="T57" fmla="*/ 0 h 132"/>
                <a:gd name="T58" fmla="*/ 62 w 96"/>
                <a:gd name="T59" fmla="*/ 3 h 132"/>
                <a:gd name="T60" fmla="*/ 72 w 96"/>
                <a:gd name="T61" fmla="*/ 13 h 132"/>
                <a:gd name="T62" fmla="*/ 77 w 96"/>
                <a:gd name="T63" fmla="*/ 30 h 132"/>
                <a:gd name="T64" fmla="*/ 78 w 96"/>
                <a:gd name="T65" fmla="*/ 53 h 132"/>
                <a:gd name="T66" fmla="*/ 77 w 96"/>
                <a:gd name="T67" fmla="*/ 84 h 132"/>
                <a:gd name="T68" fmla="*/ 82 w 96"/>
                <a:gd name="T69" fmla="*/ 115 h 132"/>
                <a:gd name="T70" fmla="*/ 92 w 96"/>
                <a:gd name="T71" fmla="*/ 105 h 132"/>
                <a:gd name="T72" fmla="*/ 96 w 96"/>
                <a:gd name="T73" fmla="*/ 112 h 132"/>
                <a:gd name="T74" fmla="*/ 88 w 96"/>
                <a:gd name="T75" fmla="*/ 126 h 132"/>
                <a:gd name="T76" fmla="*/ 75 w 96"/>
                <a:gd name="T77" fmla="*/ 132 h 132"/>
                <a:gd name="T78" fmla="*/ 63 w 96"/>
                <a:gd name="T79" fmla="*/ 126 h 132"/>
                <a:gd name="T80" fmla="*/ 58 w 96"/>
                <a:gd name="T81" fmla="*/ 111 h 132"/>
                <a:gd name="T82" fmla="*/ 34 w 96"/>
                <a:gd name="T83" fmla="*/ 116 h 132"/>
                <a:gd name="T84" fmla="*/ 58 w 96"/>
                <a:gd name="T85" fmla="*/ 101 h 132"/>
                <a:gd name="T86" fmla="*/ 58 w 96"/>
                <a:gd name="T87" fmla="*/ 65 h 132"/>
                <a:gd name="T88" fmla="*/ 51 w 96"/>
                <a:gd name="T89" fmla="*/ 68 h 132"/>
                <a:gd name="T90" fmla="*/ 43 w 96"/>
                <a:gd name="T91" fmla="*/ 72 h 132"/>
                <a:gd name="T92" fmla="*/ 35 w 96"/>
                <a:gd name="T93" fmla="*/ 76 h 132"/>
                <a:gd name="T94" fmla="*/ 28 w 96"/>
                <a:gd name="T95" fmla="*/ 82 h 132"/>
                <a:gd name="T96" fmla="*/ 21 w 96"/>
                <a:gd name="T97" fmla="*/ 98 h 132"/>
                <a:gd name="T98" fmla="*/ 24 w 96"/>
                <a:gd name="T99" fmla="*/ 111 h 132"/>
                <a:gd name="T100" fmla="*/ 34 w 96"/>
                <a:gd name="T10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32">
                  <a:moveTo>
                    <a:pt x="58" y="111"/>
                  </a:moveTo>
                  <a:cubicBezTo>
                    <a:pt x="48" y="125"/>
                    <a:pt x="37" y="132"/>
                    <a:pt x="25" y="132"/>
                  </a:cubicBezTo>
                  <a:cubicBezTo>
                    <a:pt x="14" y="132"/>
                    <a:pt x="6" y="126"/>
                    <a:pt x="2" y="116"/>
                  </a:cubicBezTo>
                  <a:cubicBezTo>
                    <a:pt x="1" y="113"/>
                    <a:pt x="0" y="108"/>
                    <a:pt x="0" y="103"/>
                  </a:cubicBezTo>
                  <a:cubicBezTo>
                    <a:pt x="0" y="98"/>
                    <a:pt x="1" y="94"/>
                    <a:pt x="3" y="90"/>
                  </a:cubicBezTo>
                  <a:cubicBezTo>
                    <a:pt x="5" y="85"/>
                    <a:pt x="8" y="82"/>
                    <a:pt x="11" y="79"/>
                  </a:cubicBezTo>
                  <a:cubicBezTo>
                    <a:pt x="14" y="76"/>
                    <a:pt x="18" y="73"/>
                    <a:pt x="22" y="71"/>
                  </a:cubicBezTo>
                  <a:cubicBezTo>
                    <a:pt x="26" y="68"/>
                    <a:pt x="30" y="66"/>
                    <a:pt x="35" y="65"/>
                  </a:cubicBezTo>
                  <a:cubicBezTo>
                    <a:pt x="39" y="63"/>
                    <a:pt x="43" y="62"/>
                    <a:pt x="47" y="60"/>
                  </a:cubicBezTo>
                  <a:cubicBezTo>
                    <a:pt x="51" y="59"/>
                    <a:pt x="55" y="58"/>
                    <a:pt x="58" y="57"/>
                  </a:cubicBezTo>
                  <a:cubicBezTo>
                    <a:pt x="58" y="44"/>
                    <a:pt x="58" y="44"/>
                    <a:pt x="58" y="44"/>
                  </a:cubicBezTo>
                  <a:cubicBezTo>
                    <a:pt x="58" y="33"/>
                    <a:pt x="57" y="26"/>
                    <a:pt x="55" y="22"/>
                  </a:cubicBezTo>
                  <a:cubicBezTo>
                    <a:pt x="53" y="17"/>
                    <a:pt x="51" y="14"/>
                    <a:pt x="48" y="13"/>
                  </a:cubicBezTo>
                  <a:cubicBezTo>
                    <a:pt x="46" y="11"/>
                    <a:pt x="43" y="10"/>
                    <a:pt x="40" y="10"/>
                  </a:cubicBezTo>
                  <a:cubicBezTo>
                    <a:pt x="38" y="10"/>
                    <a:pt x="35" y="10"/>
                    <a:pt x="33" y="11"/>
                  </a:cubicBezTo>
                  <a:cubicBezTo>
                    <a:pt x="31" y="11"/>
                    <a:pt x="30" y="12"/>
                    <a:pt x="28" y="13"/>
                  </a:cubicBezTo>
                  <a:cubicBezTo>
                    <a:pt x="23" y="16"/>
                    <a:pt x="21" y="19"/>
                    <a:pt x="21" y="22"/>
                  </a:cubicBezTo>
                  <a:cubicBezTo>
                    <a:pt x="21" y="24"/>
                    <a:pt x="21" y="26"/>
                    <a:pt x="22" y="28"/>
                  </a:cubicBezTo>
                  <a:cubicBezTo>
                    <a:pt x="24" y="32"/>
                    <a:pt x="25" y="35"/>
                    <a:pt x="25" y="38"/>
                  </a:cubicBezTo>
                  <a:cubicBezTo>
                    <a:pt x="25" y="40"/>
                    <a:pt x="24" y="43"/>
                    <a:pt x="22" y="45"/>
                  </a:cubicBezTo>
                  <a:cubicBezTo>
                    <a:pt x="20" y="48"/>
                    <a:pt x="18" y="49"/>
                    <a:pt x="16" y="49"/>
                  </a:cubicBezTo>
                  <a:cubicBezTo>
                    <a:pt x="13" y="49"/>
                    <a:pt x="11" y="49"/>
                    <a:pt x="10" y="48"/>
                  </a:cubicBezTo>
                  <a:cubicBezTo>
                    <a:pt x="8" y="47"/>
                    <a:pt x="7" y="45"/>
                    <a:pt x="6" y="44"/>
                  </a:cubicBezTo>
                  <a:cubicBezTo>
                    <a:pt x="4" y="40"/>
                    <a:pt x="3" y="36"/>
                    <a:pt x="3" y="32"/>
                  </a:cubicBezTo>
                  <a:cubicBezTo>
                    <a:pt x="3" y="28"/>
                    <a:pt x="4" y="24"/>
                    <a:pt x="5" y="21"/>
                  </a:cubicBezTo>
                  <a:cubicBezTo>
                    <a:pt x="7" y="18"/>
                    <a:pt x="8" y="15"/>
                    <a:pt x="10" y="13"/>
                  </a:cubicBezTo>
                  <a:cubicBezTo>
                    <a:pt x="13" y="10"/>
                    <a:pt x="15" y="8"/>
                    <a:pt x="18" y="7"/>
                  </a:cubicBezTo>
                  <a:cubicBezTo>
                    <a:pt x="21" y="5"/>
                    <a:pt x="23" y="4"/>
                    <a:pt x="26" y="3"/>
                  </a:cubicBezTo>
                  <a:cubicBezTo>
                    <a:pt x="32" y="1"/>
                    <a:pt x="38" y="0"/>
                    <a:pt x="45" y="0"/>
                  </a:cubicBezTo>
                  <a:cubicBezTo>
                    <a:pt x="51" y="0"/>
                    <a:pt x="57" y="1"/>
                    <a:pt x="62" y="3"/>
                  </a:cubicBezTo>
                  <a:cubicBezTo>
                    <a:pt x="66" y="5"/>
                    <a:pt x="70" y="9"/>
                    <a:pt x="72" y="13"/>
                  </a:cubicBezTo>
                  <a:cubicBezTo>
                    <a:pt x="74" y="18"/>
                    <a:pt x="76" y="23"/>
                    <a:pt x="77" y="30"/>
                  </a:cubicBezTo>
                  <a:cubicBezTo>
                    <a:pt x="77" y="37"/>
                    <a:pt x="78" y="44"/>
                    <a:pt x="78" y="53"/>
                  </a:cubicBezTo>
                  <a:cubicBezTo>
                    <a:pt x="77" y="84"/>
                    <a:pt x="77" y="84"/>
                    <a:pt x="77" y="84"/>
                  </a:cubicBezTo>
                  <a:cubicBezTo>
                    <a:pt x="77" y="105"/>
                    <a:pt x="79" y="115"/>
                    <a:pt x="82" y="115"/>
                  </a:cubicBezTo>
                  <a:cubicBezTo>
                    <a:pt x="85" y="115"/>
                    <a:pt x="88" y="112"/>
                    <a:pt x="92" y="105"/>
                  </a:cubicBezTo>
                  <a:cubicBezTo>
                    <a:pt x="96" y="112"/>
                    <a:pt x="96" y="112"/>
                    <a:pt x="96" y="112"/>
                  </a:cubicBezTo>
                  <a:cubicBezTo>
                    <a:pt x="93" y="119"/>
                    <a:pt x="90" y="123"/>
                    <a:pt x="88" y="126"/>
                  </a:cubicBezTo>
                  <a:cubicBezTo>
                    <a:pt x="84" y="130"/>
                    <a:pt x="80" y="132"/>
                    <a:pt x="75" y="132"/>
                  </a:cubicBezTo>
                  <a:cubicBezTo>
                    <a:pt x="70" y="132"/>
                    <a:pt x="66" y="130"/>
                    <a:pt x="63" y="126"/>
                  </a:cubicBezTo>
                  <a:cubicBezTo>
                    <a:pt x="60" y="122"/>
                    <a:pt x="58" y="117"/>
                    <a:pt x="58" y="111"/>
                  </a:cubicBezTo>
                  <a:close/>
                  <a:moveTo>
                    <a:pt x="34" y="116"/>
                  </a:moveTo>
                  <a:cubicBezTo>
                    <a:pt x="42" y="116"/>
                    <a:pt x="50" y="111"/>
                    <a:pt x="58" y="101"/>
                  </a:cubicBezTo>
                  <a:cubicBezTo>
                    <a:pt x="58" y="65"/>
                    <a:pt x="58" y="65"/>
                    <a:pt x="58" y="65"/>
                  </a:cubicBezTo>
                  <a:cubicBezTo>
                    <a:pt x="56" y="66"/>
                    <a:pt x="54" y="67"/>
                    <a:pt x="51" y="68"/>
                  </a:cubicBezTo>
                  <a:cubicBezTo>
                    <a:pt x="49" y="69"/>
                    <a:pt x="46" y="70"/>
                    <a:pt x="43" y="72"/>
                  </a:cubicBezTo>
                  <a:cubicBezTo>
                    <a:pt x="41" y="73"/>
                    <a:pt x="38" y="75"/>
                    <a:pt x="35" y="76"/>
                  </a:cubicBezTo>
                  <a:cubicBezTo>
                    <a:pt x="33" y="78"/>
                    <a:pt x="30" y="80"/>
                    <a:pt x="28" y="82"/>
                  </a:cubicBezTo>
                  <a:cubicBezTo>
                    <a:pt x="23" y="87"/>
                    <a:pt x="21" y="92"/>
                    <a:pt x="21" y="98"/>
                  </a:cubicBezTo>
                  <a:cubicBezTo>
                    <a:pt x="21" y="104"/>
                    <a:pt x="22" y="108"/>
                    <a:pt x="24" y="111"/>
                  </a:cubicBezTo>
                  <a:cubicBezTo>
                    <a:pt x="27" y="114"/>
                    <a:pt x="30" y="116"/>
                    <a:pt x="34"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5">
              <a:extLst>
                <a:ext uri="{FF2B5EF4-FFF2-40B4-BE49-F238E27FC236}">
                  <a16:creationId xmlns:a16="http://schemas.microsoft.com/office/drawing/2014/main" id="{BFEA29D6-938F-444A-9B43-F949F128E61B}"/>
                </a:ext>
              </a:extLst>
            </p:cNvPr>
            <p:cNvSpPr>
              <a:spLocks/>
            </p:cNvSpPr>
            <p:nvPr userDrawn="1"/>
          </p:nvSpPr>
          <p:spPr bwMode="auto">
            <a:xfrm>
              <a:off x="4648" y="2315"/>
              <a:ext cx="207" cy="315"/>
            </a:xfrm>
            <a:custGeom>
              <a:avLst/>
              <a:gdLst>
                <a:gd name="T0" fmla="*/ 86 w 87"/>
                <a:gd name="T1" fmla="*/ 103 h 132"/>
                <a:gd name="T2" fmla="*/ 71 w 87"/>
                <a:gd name="T3" fmla="*/ 124 h 132"/>
                <a:gd name="T4" fmla="*/ 49 w 87"/>
                <a:gd name="T5" fmla="*/ 132 h 132"/>
                <a:gd name="T6" fmla="*/ 28 w 87"/>
                <a:gd name="T7" fmla="*/ 126 h 132"/>
                <a:gd name="T8" fmla="*/ 13 w 87"/>
                <a:gd name="T9" fmla="*/ 112 h 132"/>
                <a:gd name="T10" fmla="*/ 0 w 87"/>
                <a:gd name="T11" fmla="*/ 66 h 132"/>
                <a:gd name="T12" fmla="*/ 15 w 87"/>
                <a:gd name="T13" fmla="*/ 19 h 132"/>
                <a:gd name="T14" fmla="*/ 53 w 87"/>
                <a:gd name="T15" fmla="*/ 0 h 132"/>
                <a:gd name="T16" fmla="*/ 84 w 87"/>
                <a:gd name="T17" fmla="*/ 14 h 132"/>
                <a:gd name="T18" fmla="*/ 87 w 87"/>
                <a:gd name="T19" fmla="*/ 24 h 132"/>
                <a:gd name="T20" fmla="*/ 86 w 87"/>
                <a:gd name="T21" fmla="*/ 32 h 132"/>
                <a:gd name="T22" fmla="*/ 84 w 87"/>
                <a:gd name="T23" fmla="*/ 36 h 132"/>
                <a:gd name="T24" fmla="*/ 77 w 87"/>
                <a:gd name="T25" fmla="*/ 39 h 132"/>
                <a:gd name="T26" fmla="*/ 71 w 87"/>
                <a:gd name="T27" fmla="*/ 37 h 132"/>
                <a:gd name="T28" fmla="*/ 69 w 87"/>
                <a:gd name="T29" fmla="*/ 32 h 132"/>
                <a:gd name="T30" fmla="*/ 68 w 87"/>
                <a:gd name="T31" fmla="*/ 25 h 132"/>
                <a:gd name="T32" fmla="*/ 66 w 87"/>
                <a:gd name="T33" fmla="*/ 17 h 132"/>
                <a:gd name="T34" fmla="*/ 51 w 87"/>
                <a:gd name="T35" fmla="*/ 10 h 132"/>
                <a:gd name="T36" fmla="*/ 30 w 87"/>
                <a:gd name="T37" fmla="*/ 22 h 132"/>
                <a:gd name="T38" fmla="*/ 20 w 87"/>
                <a:gd name="T39" fmla="*/ 59 h 132"/>
                <a:gd name="T40" fmla="*/ 29 w 87"/>
                <a:gd name="T41" fmla="*/ 96 h 132"/>
                <a:gd name="T42" fmla="*/ 54 w 87"/>
                <a:gd name="T43" fmla="*/ 112 h 132"/>
                <a:gd name="T44" fmla="*/ 76 w 87"/>
                <a:gd name="T45" fmla="*/ 105 h 132"/>
                <a:gd name="T46" fmla="*/ 83 w 87"/>
                <a:gd name="T47" fmla="*/ 99 h 132"/>
                <a:gd name="T48" fmla="*/ 86 w 87"/>
                <a:gd name="T49"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6" y="103"/>
                  </a:moveTo>
                  <a:cubicBezTo>
                    <a:pt x="84" y="112"/>
                    <a:pt x="79" y="119"/>
                    <a:pt x="71" y="124"/>
                  </a:cubicBezTo>
                  <a:cubicBezTo>
                    <a:pt x="65" y="129"/>
                    <a:pt x="57" y="132"/>
                    <a:pt x="49" y="132"/>
                  </a:cubicBezTo>
                  <a:cubicBezTo>
                    <a:pt x="41" y="132"/>
                    <a:pt x="34" y="130"/>
                    <a:pt x="28" y="126"/>
                  </a:cubicBezTo>
                  <a:cubicBezTo>
                    <a:pt x="22" y="123"/>
                    <a:pt x="17" y="118"/>
                    <a:pt x="13" y="112"/>
                  </a:cubicBezTo>
                  <a:cubicBezTo>
                    <a:pt x="5" y="100"/>
                    <a:pt x="0" y="84"/>
                    <a:pt x="0" y="66"/>
                  </a:cubicBezTo>
                  <a:cubicBezTo>
                    <a:pt x="0" y="47"/>
                    <a:pt x="5" y="32"/>
                    <a:pt x="15" y="19"/>
                  </a:cubicBezTo>
                  <a:cubicBezTo>
                    <a:pt x="25" y="6"/>
                    <a:pt x="37" y="0"/>
                    <a:pt x="53" y="0"/>
                  </a:cubicBezTo>
                  <a:cubicBezTo>
                    <a:pt x="69" y="0"/>
                    <a:pt x="79" y="4"/>
                    <a:pt x="84" y="14"/>
                  </a:cubicBezTo>
                  <a:cubicBezTo>
                    <a:pt x="86" y="17"/>
                    <a:pt x="87" y="21"/>
                    <a:pt x="87" y="24"/>
                  </a:cubicBezTo>
                  <a:cubicBezTo>
                    <a:pt x="87" y="28"/>
                    <a:pt x="87" y="30"/>
                    <a:pt x="86" y="32"/>
                  </a:cubicBezTo>
                  <a:cubicBezTo>
                    <a:pt x="85" y="34"/>
                    <a:pt x="85" y="35"/>
                    <a:pt x="84" y="36"/>
                  </a:cubicBezTo>
                  <a:cubicBezTo>
                    <a:pt x="82" y="38"/>
                    <a:pt x="79" y="39"/>
                    <a:pt x="77" y="39"/>
                  </a:cubicBezTo>
                  <a:cubicBezTo>
                    <a:pt x="74" y="39"/>
                    <a:pt x="72" y="39"/>
                    <a:pt x="71" y="37"/>
                  </a:cubicBezTo>
                  <a:cubicBezTo>
                    <a:pt x="70" y="36"/>
                    <a:pt x="69" y="34"/>
                    <a:pt x="69" y="32"/>
                  </a:cubicBezTo>
                  <a:cubicBezTo>
                    <a:pt x="68" y="29"/>
                    <a:pt x="68" y="27"/>
                    <a:pt x="68" y="25"/>
                  </a:cubicBezTo>
                  <a:cubicBezTo>
                    <a:pt x="67" y="22"/>
                    <a:pt x="67" y="20"/>
                    <a:pt x="66" y="17"/>
                  </a:cubicBezTo>
                  <a:cubicBezTo>
                    <a:pt x="63" y="12"/>
                    <a:pt x="59" y="10"/>
                    <a:pt x="51" y="10"/>
                  </a:cubicBezTo>
                  <a:cubicBezTo>
                    <a:pt x="43" y="10"/>
                    <a:pt x="36" y="14"/>
                    <a:pt x="30" y="22"/>
                  </a:cubicBezTo>
                  <a:cubicBezTo>
                    <a:pt x="23" y="31"/>
                    <a:pt x="20" y="43"/>
                    <a:pt x="20" y="59"/>
                  </a:cubicBezTo>
                  <a:cubicBezTo>
                    <a:pt x="20" y="74"/>
                    <a:pt x="23" y="86"/>
                    <a:pt x="29" y="96"/>
                  </a:cubicBezTo>
                  <a:cubicBezTo>
                    <a:pt x="35" y="107"/>
                    <a:pt x="44" y="112"/>
                    <a:pt x="54" y="112"/>
                  </a:cubicBezTo>
                  <a:cubicBezTo>
                    <a:pt x="63" y="112"/>
                    <a:pt x="70" y="110"/>
                    <a:pt x="76" y="105"/>
                  </a:cubicBezTo>
                  <a:cubicBezTo>
                    <a:pt x="78" y="103"/>
                    <a:pt x="80" y="102"/>
                    <a:pt x="83" y="99"/>
                  </a:cubicBezTo>
                  <a:lnTo>
                    <a:pt x="8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6426F06-299A-4011-AA25-9882AA587EC3}"/>
                </a:ext>
              </a:extLst>
            </p:cNvPr>
            <p:cNvSpPr>
              <a:spLocks/>
            </p:cNvSpPr>
            <p:nvPr userDrawn="1"/>
          </p:nvSpPr>
          <p:spPr bwMode="auto">
            <a:xfrm>
              <a:off x="4907" y="2179"/>
              <a:ext cx="368" cy="451"/>
            </a:xfrm>
            <a:custGeom>
              <a:avLst/>
              <a:gdLst>
                <a:gd name="T0" fmla="*/ 155 w 155"/>
                <a:gd name="T1" fmla="*/ 90 h 189"/>
                <a:gd name="T2" fmla="*/ 155 w 155"/>
                <a:gd name="T3" fmla="*/ 98 h 189"/>
                <a:gd name="T4" fmla="*/ 148 w 155"/>
                <a:gd name="T5" fmla="*/ 101 h 189"/>
                <a:gd name="T6" fmla="*/ 142 w 155"/>
                <a:gd name="T7" fmla="*/ 104 h 189"/>
                <a:gd name="T8" fmla="*/ 137 w 155"/>
                <a:gd name="T9" fmla="*/ 121 h 189"/>
                <a:gd name="T10" fmla="*/ 137 w 155"/>
                <a:gd name="T11" fmla="*/ 172 h 189"/>
                <a:gd name="T12" fmla="*/ 81 w 155"/>
                <a:gd name="T13" fmla="*/ 189 h 189"/>
                <a:gd name="T14" fmla="*/ 22 w 155"/>
                <a:gd name="T15" fmla="*/ 164 h 189"/>
                <a:gd name="T16" fmla="*/ 0 w 155"/>
                <a:gd name="T17" fmla="*/ 97 h 189"/>
                <a:gd name="T18" fmla="*/ 12 w 155"/>
                <a:gd name="T19" fmla="*/ 46 h 189"/>
                <a:gd name="T20" fmla="*/ 43 w 155"/>
                <a:gd name="T21" fmla="*/ 12 h 189"/>
                <a:gd name="T22" fmla="*/ 85 w 155"/>
                <a:gd name="T23" fmla="*/ 0 h 189"/>
                <a:gd name="T24" fmla="*/ 132 w 155"/>
                <a:gd name="T25" fmla="*/ 12 h 189"/>
                <a:gd name="T26" fmla="*/ 136 w 155"/>
                <a:gd name="T27" fmla="*/ 54 h 189"/>
                <a:gd name="T28" fmla="*/ 129 w 155"/>
                <a:gd name="T29" fmla="*/ 54 h 189"/>
                <a:gd name="T30" fmla="*/ 125 w 155"/>
                <a:gd name="T31" fmla="*/ 46 h 189"/>
                <a:gd name="T32" fmla="*/ 119 w 155"/>
                <a:gd name="T33" fmla="*/ 32 h 189"/>
                <a:gd name="T34" fmla="*/ 83 w 155"/>
                <a:gd name="T35" fmla="*/ 11 h 189"/>
                <a:gd name="T36" fmla="*/ 42 w 155"/>
                <a:gd name="T37" fmla="*/ 34 h 189"/>
                <a:gd name="T38" fmla="*/ 26 w 155"/>
                <a:gd name="T39" fmla="*/ 91 h 189"/>
                <a:gd name="T40" fmla="*/ 42 w 155"/>
                <a:gd name="T41" fmla="*/ 153 h 189"/>
                <a:gd name="T42" fmla="*/ 83 w 155"/>
                <a:gd name="T43" fmla="*/ 177 h 189"/>
                <a:gd name="T44" fmla="*/ 112 w 155"/>
                <a:gd name="T45" fmla="*/ 168 h 189"/>
                <a:gd name="T46" fmla="*/ 113 w 155"/>
                <a:gd name="T47" fmla="*/ 140 h 189"/>
                <a:gd name="T48" fmla="*/ 110 w 155"/>
                <a:gd name="T49" fmla="*/ 109 h 189"/>
                <a:gd name="T50" fmla="*/ 101 w 155"/>
                <a:gd name="T51" fmla="*/ 101 h 189"/>
                <a:gd name="T52" fmla="*/ 95 w 155"/>
                <a:gd name="T53" fmla="*/ 99 h 189"/>
                <a:gd name="T54" fmla="*/ 90 w 155"/>
                <a:gd name="T55" fmla="*/ 98 h 189"/>
                <a:gd name="T56" fmla="*/ 90 w 155"/>
                <a:gd name="T57" fmla="*/ 94 h 189"/>
                <a:gd name="T58" fmla="*/ 90 w 155"/>
                <a:gd name="T59" fmla="*/ 90 h 189"/>
                <a:gd name="T60" fmla="*/ 155 w 155"/>
                <a:gd name="T61"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 h="189">
                  <a:moveTo>
                    <a:pt x="155" y="90"/>
                  </a:moveTo>
                  <a:cubicBezTo>
                    <a:pt x="155" y="98"/>
                    <a:pt x="155" y="98"/>
                    <a:pt x="155" y="98"/>
                  </a:cubicBezTo>
                  <a:cubicBezTo>
                    <a:pt x="153" y="99"/>
                    <a:pt x="150" y="100"/>
                    <a:pt x="148" y="101"/>
                  </a:cubicBezTo>
                  <a:cubicBezTo>
                    <a:pt x="146" y="102"/>
                    <a:pt x="144" y="103"/>
                    <a:pt x="142" y="104"/>
                  </a:cubicBezTo>
                  <a:cubicBezTo>
                    <a:pt x="139" y="108"/>
                    <a:pt x="137" y="114"/>
                    <a:pt x="137" y="121"/>
                  </a:cubicBezTo>
                  <a:cubicBezTo>
                    <a:pt x="137" y="172"/>
                    <a:pt x="137" y="172"/>
                    <a:pt x="137" y="172"/>
                  </a:cubicBezTo>
                  <a:cubicBezTo>
                    <a:pt x="120" y="184"/>
                    <a:pt x="102" y="189"/>
                    <a:pt x="81" y="189"/>
                  </a:cubicBezTo>
                  <a:cubicBezTo>
                    <a:pt x="57" y="189"/>
                    <a:pt x="37" y="181"/>
                    <a:pt x="22" y="164"/>
                  </a:cubicBezTo>
                  <a:cubicBezTo>
                    <a:pt x="7" y="147"/>
                    <a:pt x="0" y="125"/>
                    <a:pt x="0" y="97"/>
                  </a:cubicBezTo>
                  <a:cubicBezTo>
                    <a:pt x="0" y="78"/>
                    <a:pt x="4" y="61"/>
                    <a:pt x="12" y="46"/>
                  </a:cubicBezTo>
                  <a:cubicBezTo>
                    <a:pt x="19" y="32"/>
                    <a:pt x="29" y="21"/>
                    <a:pt x="43" y="12"/>
                  </a:cubicBezTo>
                  <a:cubicBezTo>
                    <a:pt x="56" y="4"/>
                    <a:pt x="70" y="0"/>
                    <a:pt x="85" y="0"/>
                  </a:cubicBezTo>
                  <a:cubicBezTo>
                    <a:pt x="101" y="0"/>
                    <a:pt x="116" y="4"/>
                    <a:pt x="132" y="12"/>
                  </a:cubicBezTo>
                  <a:cubicBezTo>
                    <a:pt x="136" y="54"/>
                    <a:pt x="136" y="54"/>
                    <a:pt x="136" y="54"/>
                  </a:cubicBezTo>
                  <a:cubicBezTo>
                    <a:pt x="133" y="54"/>
                    <a:pt x="131" y="54"/>
                    <a:pt x="129" y="54"/>
                  </a:cubicBezTo>
                  <a:cubicBezTo>
                    <a:pt x="128" y="53"/>
                    <a:pt x="127" y="50"/>
                    <a:pt x="125" y="46"/>
                  </a:cubicBezTo>
                  <a:cubicBezTo>
                    <a:pt x="122" y="38"/>
                    <a:pt x="120" y="33"/>
                    <a:pt x="119" y="32"/>
                  </a:cubicBezTo>
                  <a:cubicBezTo>
                    <a:pt x="110" y="18"/>
                    <a:pt x="98" y="11"/>
                    <a:pt x="83" y="11"/>
                  </a:cubicBezTo>
                  <a:cubicBezTo>
                    <a:pt x="66" y="11"/>
                    <a:pt x="52" y="19"/>
                    <a:pt x="42" y="34"/>
                  </a:cubicBezTo>
                  <a:cubicBezTo>
                    <a:pt x="31" y="49"/>
                    <a:pt x="26" y="69"/>
                    <a:pt x="26" y="91"/>
                  </a:cubicBezTo>
                  <a:cubicBezTo>
                    <a:pt x="26" y="116"/>
                    <a:pt x="31" y="137"/>
                    <a:pt x="42" y="153"/>
                  </a:cubicBezTo>
                  <a:cubicBezTo>
                    <a:pt x="52" y="169"/>
                    <a:pt x="66" y="177"/>
                    <a:pt x="83" y="177"/>
                  </a:cubicBezTo>
                  <a:cubicBezTo>
                    <a:pt x="95" y="177"/>
                    <a:pt x="104" y="174"/>
                    <a:pt x="112" y="168"/>
                  </a:cubicBezTo>
                  <a:cubicBezTo>
                    <a:pt x="113" y="159"/>
                    <a:pt x="113" y="149"/>
                    <a:pt x="113" y="140"/>
                  </a:cubicBezTo>
                  <a:cubicBezTo>
                    <a:pt x="113" y="126"/>
                    <a:pt x="112" y="116"/>
                    <a:pt x="110" y="109"/>
                  </a:cubicBezTo>
                  <a:cubicBezTo>
                    <a:pt x="109" y="105"/>
                    <a:pt x="106" y="102"/>
                    <a:pt x="101" y="101"/>
                  </a:cubicBezTo>
                  <a:cubicBezTo>
                    <a:pt x="99" y="100"/>
                    <a:pt x="97" y="100"/>
                    <a:pt x="95" y="99"/>
                  </a:cubicBezTo>
                  <a:cubicBezTo>
                    <a:pt x="93" y="99"/>
                    <a:pt x="91" y="98"/>
                    <a:pt x="90" y="98"/>
                  </a:cubicBezTo>
                  <a:cubicBezTo>
                    <a:pt x="90" y="94"/>
                    <a:pt x="90" y="94"/>
                    <a:pt x="90" y="94"/>
                  </a:cubicBezTo>
                  <a:cubicBezTo>
                    <a:pt x="90" y="93"/>
                    <a:pt x="90" y="91"/>
                    <a:pt x="90" y="90"/>
                  </a:cubicBezTo>
                  <a:lnTo>
                    <a:pt x="15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7">
              <a:extLst>
                <a:ext uri="{FF2B5EF4-FFF2-40B4-BE49-F238E27FC236}">
                  <a16:creationId xmlns:a16="http://schemas.microsoft.com/office/drawing/2014/main" id="{8ED57AC8-AD50-4EA2-B8E4-B9FCC2A22CF3}"/>
                </a:ext>
              </a:extLst>
            </p:cNvPr>
            <p:cNvSpPr>
              <a:spLocks/>
            </p:cNvSpPr>
            <p:nvPr userDrawn="1"/>
          </p:nvSpPr>
          <p:spPr bwMode="auto">
            <a:xfrm>
              <a:off x="5284" y="2322"/>
              <a:ext cx="249" cy="432"/>
            </a:xfrm>
            <a:custGeom>
              <a:avLst/>
              <a:gdLst>
                <a:gd name="T0" fmla="*/ 105 w 105"/>
                <a:gd name="T1" fmla="*/ 3 h 181"/>
                <a:gd name="T2" fmla="*/ 105 w 105"/>
                <a:gd name="T3" fmla="*/ 7 h 181"/>
                <a:gd name="T4" fmla="*/ 101 w 105"/>
                <a:gd name="T5" fmla="*/ 10 h 181"/>
                <a:gd name="T6" fmla="*/ 97 w 105"/>
                <a:gd name="T7" fmla="*/ 13 h 181"/>
                <a:gd name="T8" fmla="*/ 89 w 105"/>
                <a:gd name="T9" fmla="*/ 27 h 181"/>
                <a:gd name="T10" fmla="*/ 51 w 105"/>
                <a:gd name="T11" fmla="*/ 149 h 181"/>
                <a:gd name="T12" fmla="*/ 42 w 105"/>
                <a:gd name="T13" fmla="*/ 170 h 181"/>
                <a:gd name="T14" fmla="*/ 23 w 105"/>
                <a:gd name="T15" fmla="*/ 181 h 181"/>
                <a:gd name="T16" fmla="*/ 13 w 105"/>
                <a:gd name="T17" fmla="*/ 178 h 181"/>
                <a:gd name="T18" fmla="*/ 7 w 105"/>
                <a:gd name="T19" fmla="*/ 166 h 181"/>
                <a:gd name="T20" fmla="*/ 10 w 105"/>
                <a:gd name="T21" fmla="*/ 155 h 181"/>
                <a:gd name="T22" fmla="*/ 17 w 105"/>
                <a:gd name="T23" fmla="*/ 152 h 181"/>
                <a:gd name="T24" fmla="*/ 22 w 105"/>
                <a:gd name="T25" fmla="*/ 153 h 181"/>
                <a:gd name="T26" fmla="*/ 25 w 105"/>
                <a:gd name="T27" fmla="*/ 157 h 181"/>
                <a:gd name="T28" fmla="*/ 32 w 105"/>
                <a:gd name="T29" fmla="*/ 162 h 181"/>
                <a:gd name="T30" fmla="*/ 38 w 105"/>
                <a:gd name="T31" fmla="*/ 159 h 181"/>
                <a:gd name="T32" fmla="*/ 43 w 105"/>
                <a:gd name="T33" fmla="*/ 150 h 181"/>
                <a:gd name="T34" fmla="*/ 50 w 105"/>
                <a:gd name="T35" fmla="*/ 126 h 181"/>
                <a:gd name="T36" fmla="*/ 17 w 105"/>
                <a:gd name="T37" fmla="*/ 26 h 181"/>
                <a:gd name="T38" fmla="*/ 9 w 105"/>
                <a:gd name="T39" fmla="*/ 11 h 181"/>
                <a:gd name="T40" fmla="*/ 5 w 105"/>
                <a:gd name="T41" fmla="*/ 9 h 181"/>
                <a:gd name="T42" fmla="*/ 0 w 105"/>
                <a:gd name="T43" fmla="*/ 7 h 181"/>
                <a:gd name="T44" fmla="*/ 0 w 105"/>
                <a:gd name="T45" fmla="*/ 0 h 181"/>
                <a:gd name="T46" fmla="*/ 50 w 105"/>
                <a:gd name="T47" fmla="*/ 0 h 181"/>
                <a:gd name="T48" fmla="*/ 51 w 105"/>
                <a:gd name="T49" fmla="*/ 5 h 181"/>
                <a:gd name="T50" fmla="*/ 47 w 105"/>
                <a:gd name="T51" fmla="*/ 9 h 181"/>
                <a:gd name="T52" fmla="*/ 45 w 105"/>
                <a:gd name="T53" fmla="*/ 10 h 181"/>
                <a:gd name="T54" fmla="*/ 36 w 105"/>
                <a:gd name="T55" fmla="*/ 17 h 181"/>
                <a:gd name="T56" fmla="*/ 37 w 105"/>
                <a:gd name="T57" fmla="*/ 21 h 181"/>
                <a:gd name="T58" fmla="*/ 38 w 105"/>
                <a:gd name="T59" fmla="*/ 25 h 181"/>
                <a:gd name="T60" fmla="*/ 60 w 105"/>
                <a:gd name="T61" fmla="*/ 94 h 181"/>
                <a:gd name="T62" fmla="*/ 78 w 105"/>
                <a:gd name="T63" fmla="*/ 31 h 181"/>
                <a:gd name="T64" fmla="*/ 80 w 105"/>
                <a:gd name="T65" fmla="*/ 21 h 181"/>
                <a:gd name="T66" fmla="*/ 66 w 105"/>
                <a:gd name="T67" fmla="*/ 8 h 181"/>
                <a:gd name="T68" fmla="*/ 66 w 105"/>
                <a:gd name="T69" fmla="*/ 6 h 181"/>
                <a:gd name="T70" fmla="*/ 66 w 105"/>
                <a:gd name="T71" fmla="*/ 2 h 181"/>
                <a:gd name="T72" fmla="*/ 66 w 105"/>
                <a:gd name="T73" fmla="*/ 0 h 181"/>
                <a:gd name="T74" fmla="*/ 105 w 105"/>
                <a:gd name="T75" fmla="*/ 0 h 181"/>
                <a:gd name="T76" fmla="*/ 105 w 105"/>
                <a:gd name="T77"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81">
                  <a:moveTo>
                    <a:pt x="105" y="3"/>
                  </a:moveTo>
                  <a:cubicBezTo>
                    <a:pt x="105" y="7"/>
                    <a:pt x="105" y="7"/>
                    <a:pt x="105" y="7"/>
                  </a:cubicBezTo>
                  <a:cubicBezTo>
                    <a:pt x="104" y="9"/>
                    <a:pt x="103" y="10"/>
                    <a:pt x="101" y="10"/>
                  </a:cubicBezTo>
                  <a:cubicBezTo>
                    <a:pt x="100" y="11"/>
                    <a:pt x="98" y="12"/>
                    <a:pt x="97" y="13"/>
                  </a:cubicBezTo>
                  <a:cubicBezTo>
                    <a:pt x="93" y="15"/>
                    <a:pt x="91" y="20"/>
                    <a:pt x="89" y="27"/>
                  </a:cubicBezTo>
                  <a:cubicBezTo>
                    <a:pt x="51" y="149"/>
                    <a:pt x="51" y="149"/>
                    <a:pt x="51" y="149"/>
                  </a:cubicBezTo>
                  <a:cubicBezTo>
                    <a:pt x="48" y="159"/>
                    <a:pt x="45" y="166"/>
                    <a:pt x="42" y="170"/>
                  </a:cubicBezTo>
                  <a:cubicBezTo>
                    <a:pt x="36" y="177"/>
                    <a:pt x="30" y="181"/>
                    <a:pt x="23" y="181"/>
                  </a:cubicBezTo>
                  <a:cubicBezTo>
                    <a:pt x="19" y="181"/>
                    <a:pt x="15" y="180"/>
                    <a:pt x="13" y="178"/>
                  </a:cubicBezTo>
                  <a:cubicBezTo>
                    <a:pt x="9" y="174"/>
                    <a:pt x="7" y="170"/>
                    <a:pt x="7" y="166"/>
                  </a:cubicBezTo>
                  <a:cubicBezTo>
                    <a:pt x="7" y="161"/>
                    <a:pt x="8" y="158"/>
                    <a:pt x="10" y="155"/>
                  </a:cubicBezTo>
                  <a:cubicBezTo>
                    <a:pt x="12" y="153"/>
                    <a:pt x="14" y="152"/>
                    <a:pt x="17" y="152"/>
                  </a:cubicBezTo>
                  <a:cubicBezTo>
                    <a:pt x="19" y="152"/>
                    <a:pt x="21" y="152"/>
                    <a:pt x="22" y="153"/>
                  </a:cubicBezTo>
                  <a:cubicBezTo>
                    <a:pt x="23" y="154"/>
                    <a:pt x="24" y="155"/>
                    <a:pt x="25" y="157"/>
                  </a:cubicBezTo>
                  <a:cubicBezTo>
                    <a:pt x="28" y="160"/>
                    <a:pt x="30" y="162"/>
                    <a:pt x="32" y="162"/>
                  </a:cubicBezTo>
                  <a:cubicBezTo>
                    <a:pt x="34" y="162"/>
                    <a:pt x="36" y="161"/>
                    <a:pt x="38" y="159"/>
                  </a:cubicBezTo>
                  <a:cubicBezTo>
                    <a:pt x="40" y="157"/>
                    <a:pt x="42" y="154"/>
                    <a:pt x="43" y="150"/>
                  </a:cubicBezTo>
                  <a:cubicBezTo>
                    <a:pt x="45" y="146"/>
                    <a:pt x="48" y="137"/>
                    <a:pt x="50" y="126"/>
                  </a:cubicBezTo>
                  <a:cubicBezTo>
                    <a:pt x="17" y="26"/>
                    <a:pt x="17" y="26"/>
                    <a:pt x="17" y="26"/>
                  </a:cubicBezTo>
                  <a:cubicBezTo>
                    <a:pt x="14" y="18"/>
                    <a:pt x="11" y="13"/>
                    <a:pt x="9" y="11"/>
                  </a:cubicBezTo>
                  <a:cubicBezTo>
                    <a:pt x="7" y="10"/>
                    <a:pt x="6" y="9"/>
                    <a:pt x="5" y="9"/>
                  </a:cubicBezTo>
                  <a:cubicBezTo>
                    <a:pt x="3" y="9"/>
                    <a:pt x="2" y="9"/>
                    <a:pt x="0" y="7"/>
                  </a:cubicBezTo>
                  <a:cubicBezTo>
                    <a:pt x="0" y="0"/>
                    <a:pt x="0" y="0"/>
                    <a:pt x="0" y="0"/>
                  </a:cubicBezTo>
                  <a:cubicBezTo>
                    <a:pt x="50" y="0"/>
                    <a:pt x="50" y="0"/>
                    <a:pt x="50" y="0"/>
                  </a:cubicBezTo>
                  <a:cubicBezTo>
                    <a:pt x="51" y="5"/>
                    <a:pt x="51" y="5"/>
                    <a:pt x="51" y="5"/>
                  </a:cubicBezTo>
                  <a:cubicBezTo>
                    <a:pt x="51" y="6"/>
                    <a:pt x="49" y="7"/>
                    <a:pt x="47" y="9"/>
                  </a:cubicBezTo>
                  <a:cubicBezTo>
                    <a:pt x="46" y="9"/>
                    <a:pt x="46" y="9"/>
                    <a:pt x="45" y="10"/>
                  </a:cubicBezTo>
                  <a:cubicBezTo>
                    <a:pt x="39" y="10"/>
                    <a:pt x="36" y="13"/>
                    <a:pt x="36" y="17"/>
                  </a:cubicBezTo>
                  <a:cubicBezTo>
                    <a:pt x="36" y="18"/>
                    <a:pt x="36" y="20"/>
                    <a:pt x="37" y="21"/>
                  </a:cubicBezTo>
                  <a:cubicBezTo>
                    <a:pt x="37" y="22"/>
                    <a:pt x="37" y="23"/>
                    <a:pt x="38" y="25"/>
                  </a:cubicBezTo>
                  <a:cubicBezTo>
                    <a:pt x="60" y="94"/>
                    <a:pt x="60" y="94"/>
                    <a:pt x="60" y="94"/>
                  </a:cubicBezTo>
                  <a:cubicBezTo>
                    <a:pt x="78" y="31"/>
                    <a:pt x="78" y="31"/>
                    <a:pt x="78" y="31"/>
                  </a:cubicBezTo>
                  <a:cubicBezTo>
                    <a:pt x="79" y="28"/>
                    <a:pt x="80" y="24"/>
                    <a:pt x="80" y="21"/>
                  </a:cubicBezTo>
                  <a:cubicBezTo>
                    <a:pt x="80" y="14"/>
                    <a:pt x="75" y="10"/>
                    <a:pt x="66" y="8"/>
                  </a:cubicBezTo>
                  <a:cubicBezTo>
                    <a:pt x="66" y="8"/>
                    <a:pt x="66" y="7"/>
                    <a:pt x="66" y="6"/>
                  </a:cubicBezTo>
                  <a:cubicBezTo>
                    <a:pt x="66" y="2"/>
                    <a:pt x="66" y="2"/>
                    <a:pt x="66" y="2"/>
                  </a:cubicBezTo>
                  <a:cubicBezTo>
                    <a:pt x="66" y="1"/>
                    <a:pt x="66" y="0"/>
                    <a:pt x="66" y="0"/>
                  </a:cubicBezTo>
                  <a:cubicBezTo>
                    <a:pt x="105" y="0"/>
                    <a:pt x="105" y="0"/>
                    <a:pt x="105" y="0"/>
                  </a:cubicBezTo>
                  <a:lnTo>
                    <a:pt x="10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8">
              <a:extLst>
                <a:ext uri="{FF2B5EF4-FFF2-40B4-BE49-F238E27FC236}">
                  <a16:creationId xmlns:a16="http://schemas.microsoft.com/office/drawing/2014/main" id="{1D86F384-F2BD-4BE6-B445-23F4E0797E47}"/>
                </a:ext>
              </a:extLst>
            </p:cNvPr>
            <p:cNvSpPr>
              <a:spLocks/>
            </p:cNvSpPr>
            <p:nvPr userDrawn="1"/>
          </p:nvSpPr>
          <p:spPr bwMode="auto">
            <a:xfrm>
              <a:off x="5543" y="2322"/>
              <a:ext cx="249" cy="306"/>
            </a:xfrm>
            <a:custGeom>
              <a:avLst/>
              <a:gdLst>
                <a:gd name="T0" fmla="*/ 49 w 105"/>
                <a:gd name="T1" fmla="*/ 0 h 128"/>
                <a:gd name="T2" fmla="*/ 49 w 105"/>
                <a:gd name="T3" fmla="*/ 8 h 128"/>
                <a:gd name="T4" fmla="*/ 37 w 105"/>
                <a:gd name="T5" fmla="*/ 14 h 128"/>
                <a:gd name="T6" fmla="*/ 35 w 105"/>
                <a:gd name="T7" fmla="*/ 19 h 128"/>
                <a:gd name="T8" fmla="*/ 36 w 105"/>
                <a:gd name="T9" fmla="*/ 23 h 128"/>
                <a:gd name="T10" fmla="*/ 58 w 105"/>
                <a:gd name="T11" fmla="*/ 94 h 128"/>
                <a:gd name="T12" fmla="*/ 76 w 105"/>
                <a:gd name="T13" fmla="*/ 35 h 128"/>
                <a:gd name="T14" fmla="*/ 79 w 105"/>
                <a:gd name="T15" fmla="*/ 20 h 128"/>
                <a:gd name="T16" fmla="*/ 75 w 105"/>
                <a:gd name="T17" fmla="*/ 13 h 128"/>
                <a:gd name="T18" fmla="*/ 65 w 105"/>
                <a:gd name="T19" fmla="*/ 8 h 128"/>
                <a:gd name="T20" fmla="*/ 65 w 105"/>
                <a:gd name="T21" fmla="*/ 6 h 128"/>
                <a:gd name="T22" fmla="*/ 65 w 105"/>
                <a:gd name="T23" fmla="*/ 2 h 128"/>
                <a:gd name="T24" fmla="*/ 65 w 105"/>
                <a:gd name="T25" fmla="*/ 0 h 128"/>
                <a:gd name="T26" fmla="*/ 105 w 105"/>
                <a:gd name="T27" fmla="*/ 0 h 128"/>
                <a:gd name="T28" fmla="*/ 105 w 105"/>
                <a:gd name="T29" fmla="*/ 2 h 128"/>
                <a:gd name="T30" fmla="*/ 105 w 105"/>
                <a:gd name="T31" fmla="*/ 7 h 128"/>
                <a:gd name="T32" fmla="*/ 101 w 105"/>
                <a:gd name="T33" fmla="*/ 10 h 128"/>
                <a:gd name="T34" fmla="*/ 97 w 105"/>
                <a:gd name="T35" fmla="*/ 13 h 128"/>
                <a:gd name="T36" fmla="*/ 88 w 105"/>
                <a:gd name="T37" fmla="*/ 27 h 128"/>
                <a:gd name="T38" fmla="*/ 55 w 105"/>
                <a:gd name="T39" fmla="*/ 127 h 128"/>
                <a:gd name="T40" fmla="*/ 51 w 105"/>
                <a:gd name="T41" fmla="*/ 128 h 128"/>
                <a:gd name="T42" fmla="*/ 48 w 105"/>
                <a:gd name="T43" fmla="*/ 127 h 128"/>
                <a:gd name="T44" fmla="*/ 15 w 105"/>
                <a:gd name="T45" fmla="*/ 25 h 128"/>
                <a:gd name="T46" fmla="*/ 10 w 105"/>
                <a:gd name="T47" fmla="*/ 12 h 128"/>
                <a:gd name="T48" fmla="*/ 5 w 105"/>
                <a:gd name="T49" fmla="*/ 10 h 128"/>
                <a:gd name="T50" fmla="*/ 0 w 105"/>
                <a:gd name="T51" fmla="*/ 7 h 128"/>
                <a:gd name="T52" fmla="*/ 0 w 105"/>
                <a:gd name="T53" fmla="*/ 0 h 128"/>
                <a:gd name="T54" fmla="*/ 49 w 105"/>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128">
                  <a:moveTo>
                    <a:pt x="49" y="0"/>
                  </a:moveTo>
                  <a:cubicBezTo>
                    <a:pt x="49" y="8"/>
                    <a:pt x="49" y="8"/>
                    <a:pt x="49" y="8"/>
                  </a:cubicBezTo>
                  <a:cubicBezTo>
                    <a:pt x="42" y="10"/>
                    <a:pt x="38" y="12"/>
                    <a:pt x="37" y="14"/>
                  </a:cubicBezTo>
                  <a:cubicBezTo>
                    <a:pt x="36" y="16"/>
                    <a:pt x="35" y="18"/>
                    <a:pt x="35" y="19"/>
                  </a:cubicBezTo>
                  <a:cubicBezTo>
                    <a:pt x="35" y="20"/>
                    <a:pt x="35" y="22"/>
                    <a:pt x="36" y="23"/>
                  </a:cubicBezTo>
                  <a:cubicBezTo>
                    <a:pt x="58" y="94"/>
                    <a:pt x="58" y="94"/>
                    <a:pt x="58" y="94"/>
                  </a:cubicBezTo>
                  <a:cubicBezTo>
                    <a:pt x="76" y="35"/>
                    <a:pt x="76" y="35"/>
                    <a:pt x="76" y="35"/>
                  </a:cubicBezTo>
                  <a:cubicBezTo>
                    <a:pt x="78" y="29"/>
                    <a:pt x="79" y="24"/>
                    <a:pt x="79" y="20"/>
                  </a:cubicBezTo>
                  <a:cubicBezTo>
                    <a:pt x="79" y="17"/>
                    <a:pt x="78" y="14"/>
                    <a:pt x="75" y="13"/>
                  </a:cubicBezTo>
                  <a:cubicBezTo>
                    <a:pt x="73" y="11"/>
                    <a:pt x="70" y="9"/>
                    <a:pt x="65" y="8"/>
                  </a:cubicBezTo>
                  <a:cubicBezTo>
                    <a:pt x="65" y="8"/>
                    <a:pt x="65" y="7"/>
                    <a:pt x="65" y="6"/>
                  </a:cubicBezTo>
                  <a:cubicBezTo>
                    <a:pt x="65" y="2"/>
                    <a:pt x="65" y="2"/>
                    <a:pt x="65" y="2"/>
                  </a:cubicBezTo>
                  <a:cubicBezTo>
                    <a:pt x="65" y="1"/>
                    <a:pt x="65" y="0"/>
                    <a:pt x="65" y="0"/>
                  </a:cubicBezTo>
                  <a:cubicBezTo>
                    <a:pt x="105" y="0"/>
                    <a:pt x="105" y="0"/>
                    <a:pt x="105" y="0"/>
                  </a:cubicBezTo>
                  <a:cubicBezTo>
                    <a:pt x="105" y="1"/>
                    <a:pt x="105" y="2"/>
                    <a:pt x="105" y="2"/>
                  </a:cubicBezTo>
                  <a:cubicBezTo>
                    <a:pt x="105" y="7"/>
                    <a:pt x="105" y="7"/>
                    <a:pt x="105" y="7"/>
                  </a:cubicBezTo>
                  <a:cubicBezTo>
                    <a:pt x="104" y="8"/>
                    <a:pt x="103" y="9"/>
                    <a:pt x="101" y="10"/>
                  </a:cubicBezTo>
                  <a:cubicBezTo>
                    <a:pt x="100" y="11"/>
                    <a:pt x="98" y="12"/>
                    <a:pt x="97" y="13"/>
                  </a:cubicBezTo>
                  <a:cubicBezTo>
                    <a:pt x="93" y="16"/>
                    <a:pt x="90" y="20"/>
                    <a:pt x="88" y="27"/>
                  </a:cubicBezTo>
                  <a:cubicBezTo>
                    <a:pt x="55" y="127"/>
                    <a:pt x="55" y="127"/>
                    <a:pt x="55" y="127"/>
                  </a:cubicBezTo>
                  <a:cubicBezTo>
                    <a:pt x="54" y="128"/>
                    <a:pt x="53" y="128"/>
                    <a:pt x="51" y="128"/>
                  </a:cubicBezTo>
                  <a:cubicBezTo>
                    <a:pt x="50" y="128"/>
                    <a:pt x="49" y="128"/>
                    <a:pt x="48" y="127"/>
                  </a:cubicBezTo>
                  <a:cubicBezTo>
                    <a:pt x="15" y="25"/>
                    <a:pt x="15" y="25"/>
                    <a:pt x="15" y="25"/>
                  </a:cubicBezTo>
                  <a:cubicBezTo>
                    <a:pt x="13" y="18"/>
                    <a:pt x="11" y="14"/>
                    <a:pt x="10" y="12"/>
                  </a:cubicBezTo>
                  <a:cubicBezTo>
                    <a:pt x="8" y="11"/>
                    <a:pt x="6" y="10"/>
                    <a:pt x="5" y="10"/>
                  </a:cubicBezTo>
                  <a:cubicBezTo>
                    <a:pt x="4" y="10"/>
                    <a:pt x="2" y="9"/>
                    <a:pt x="0" y="7"/>
                  </a:cubicBezTo>
                  <a:cubicBezTo>
                    <a:pt x="0" y="0"/>
                    <a:pt x="0" y="0"/>
                    <a:pt x="0"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9">
              <a:extLst>
                <a:ext uri="{FF2B5EF4-FFF2-40B4-BE49-F238E27FC236}">
                  <a16:creationId xmlns:a16="http://schemas.microsoft.com/office/drawing/2014/main" id="{CEE756AC-DF45-4378-9D07-1CFDB087E85A}"/>
                </a:ext>
              </a:extLst>
            </p:cNvPr>
            <p:cNvSpPr>
              <a:spLocks noEditPoints="1"/>
            </p:cNvSpPr>
            <p:nvPr userDrawn="1"/>
          </p:nvSpPr>
          <p:spPr bwMode="auto">
            <a:xfrm>
              <a:off x="5832" y="2315"/>
              <a:ext cx="207" cy="315"/>
            </a:xfrm>
            <a:custGeom>
              <a:avLst/>
              <a:gdLst>
                <a:gd name="T0" fmla="*/ 81 w 87"/>
                <a:gd name="T1" fmla="*/ 102 h 132"/>
                <a:gd name="T2" fmla="*/ 85 w 87"/>
                <a:gd name="T3" fmla="*/ 106 h 132"/>
                <a:gd name="T4" fmla="*/ 69 w 87"/>
                <a:gd name="T5" fmla="*/ 125 h 132"/>
                <a:gd name="T6" fmla="*/ 48 w 87"/>
                <a:gd name="T7" fmla="*/ 132 h 132"/>
                <a:gd name="T8" fmla="*/ 28 w 87"/>
                <a:gd name="T9" fmla="*/ 127 h 132"/>
                <a:gd name="T10" fmla="*/ 13 w 87"/>
                <a:gd name="T11" fmla="*/ 114 h 132"/>
                <a:gd name="T12" fmla="*/ 0 w 87"/>
                <a:gd name="T13" fmla="*/ 66 h 132"/>
                <a:gd name="T14" fmla="*/ 14 w 87"/>
                <a:gd name="T15" fmla="*/ 18 h 132"/>
                <a:gd name="T16" fmla="*/ 47 w 87"/>
                <a:gd name="T17" fmla="*/ 0 h 132"/>
                <a:gd name="T18" fmla="*/ 73 w 87"/>
                <a:gd name="T19" fmla="*/ 12 h 132"/>
                <a:gd name="T20" fmla="*/ 86 w 87"/>
                <a:gd name="T21" fmla="*/ 42 h 132"/>
                <a:gd name="T22" fmla="*/ 87 w 87"/>
                <a:gd name="T23" fmla="*/ 54 h 132"/>
                <a:gd name="T24" fmla="*/ 87 w 87"/>
                <a:gd name="T25" fmla="*/ 55 h 132"/>
                <a:gd name="T26" fmla="*/ 19 w 87"/>
                <a:gd name="T27" fmla="*/ 55 h 132"/>
                <a:gd name="T28" fmla="*/ 19 w 87"/>
                <a:gd name="T29" fmla="*/ 58 h 132"/>
                <a:gd name="T30" fmla="*/ 19 w 87"/>
                <a:gd name="T31" fmla="*/ 59 h 132"/>
                <a:gd name="T32" fmla="*/ 30 w 87"/>
                <a:gd name="T33" fmla="*/ 99 h 132"/>
                <a:gd name="T34" fmla="*/ 54 w 87"/>
                <a:gd name="T35" fmla="*/ 112 h 132"/>
                <a:gd name="T36" fmla="*/ 81 w 87"/>
                <a:gd name="T37" fmla="*/ 102 h 132"/>
                <a:gd name="T38" fmla="*/ 66 w 87"/>
                <a:gd name="T39" fmla="*/ 44 h 132"/>
                <a:gd name="T40" fmla="*/ 45 w 87"/>
                <a:gd name="T41" fmla="*/ 9 h 132"/>
                <a:gd name="T42" fmla="*/ 28 w 87"/>
                <a:gd name="T43" fmla="*/ 20 h 132"/>
                <a:gd name="T44" fmla="*/ 20 w 87"/>
                <a:gd name="T45" fmla="*/ 46 h 132"/>
                <a:gd name="T46" fmla="*/ 58 w 87"/>
                <a:gd name="T47" fmla="*/ 46 h 132"/>
                <a:gd name="T48" fmla="*/ 66 w 87"/>
                <a:gd name="T49"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132">
                  <a:moveTo>
                    <a:pt x="81" y="102"/>
                  </a:moveTo>
                  <a:cubicBezTo>
                    <a:pt x="85" y="106"/>
                    <a:pt x="85" y="106"/>
                    <a:pt x="85" y="106"/>
                  </a:cubicBezTo>
                  <a:cubicBezTo>
                    <a:pt x="82" y="114"/>
                    <a:pt x="77" y="120"/>
                    <a:pt x="69" y="125"/>
                  </a:cubicBezTo>
                  <a:cubicBezTo>
                    <a:pt x="62" y="130"/>
                    <a:pt x="55" y="132"/>
                    <a:pt x="48" y="132"/>
                  </a:cubicBezTo>
                  <a:cubicBezTo>
                    <a:pt x="41" y="132"/>
                    <a:pt x="34" y="130"/>
                    <a:pt x="28" y="127"/>
                  </a:cubicBezTo>
                  <a:cubicBezTo>
                    <a:pt x="23" y="124"/>
                    <a:pt x="18" y="119"/>
                    <a:pt x="13" y="114"/>
                  </a:cubicBezTo>
                  <a:cubicBezTo>
                    <a:pt x="4" y="101"/>
                    <a:pt x="0" y="86"/>
                    <a:pt x="0" y="66"/>
                  </a:cubicBezTo>
                  <a:cubicBezTo>
                    <a:pt x="0" y="47"/>
                    <a:pt x="5" y="31"/>
                    <a:pt x="14" y="18"/>
                  </a:cubicBezTo>
                  <a:cubicBezTo>
                    <a:pt x="23" y="6"/>
                    <a:pt x="34" y="0"/>
                    <a:pt x="47" y="0"/>
                  </a:cubicBezTo>
                  <a:cubicBezTo>
                    <a:pt x="58" y="0"/>
                    <a:pt x="66" y="4"/>
                    <a:pt x="73" y="12"/>
                  </a:cubicBezTo>
                  <a:cubicBezTo>
                    <a:pt x="80" y="19"/>
                    <a:pt x="84" y="30"/>
                    <a:pt x="86" y="42"/>
                  </a:cubicBezTo>
                  <a:cubicBezTo>
                    <a:pt x="86" y="47"/>
                    <a:pt x="87" y="51"/>
                    <a:pt x="87" y="54"/>
                  </a:cubicBezTo>
                  <a:cubicBezTo>
                    <a:pt x="87" y="55"/>
                    <a:pt x="87" y="55"/>
                    <a:pt x="87" y="55"/>
                  </a:cubicBezTo>
                  <a:cubicBezTo>
                    <a:pt x="19" y="55"/>
                    <a:pt x="19" y="55"/>
                    <a:pt x="19" y="55"/>
                  </a:cubicBezTo>
                  <a:cubicBezTo>
                    <a:pt x="19" y="56"/>
                    <a:pt x="19" y="57"/>
                    <a:pt x="19" y="58"/>
                  </a:cubicBezTo>
                  <a:cubicBezTo>
                    <a:pt x="19" y="58"/>
                    <a:pt x="19" y="59"/>
                    <a:pt x="19" y="59"/>
                  </a:cubicBezTo>
                  <a:cubicBezTo>
                    <a:pt x="19" y="77"/>
                    <a:pt x="22" y="90"/>
                    <a:pt x="30" y="99"/>
                  </a:cubicBezTo>
                  <a:cubicBezTo>
                    <a:pt x="36" y="108"/>
                    <a:pt x="44" y="112"/>
                    <a:pt x="54" y="112"/>
                  </a:cubicBezTo>
                  <a:cubicBezTo>
                    <a:pt x="64" y="112"/>
                    <a:pt x="73" y="109"/>
                    <a:pt x="81" y="102"/>
                  </a:cubicBezTo>
                  <a:close/>
                  <a:moveTo>
                    <a:pt x="66" y="44"/>
                  </a:moveTo>
                  <a:cubicBezTo>
                    <a:pt x="65" y="21"/>
                    <a:pt x="58" y="9"/>
                    <a:pt x="45" y="9"/>
                  </a:cubicBezTo>
                  <a:cubicBezTo>
                    <a:pt x="38" y="9"/>
                    <a:pt x="32" y="13"/>
                    <a:pt x="28" y="20"/>
                  </a:cubicBezTo>
                  <a:cubicBezTo>
                    <a:pt x="23" y="27"/>
                    <a:pt x="21" y="36"/>
                    <a:pt x="20" y="46"/>
                  </a:cubicBezTo>
                  <a:cubicBezTo>
                    <a:pt x="58" y="46"/>
                    <a:pt x="58" y="46"/>
                    <a:pt x="58" y="46"/>
                  </a:cubicBezTo>
                  <a:cubicBezTo>
                    <a:pt x="61" y="46"/>
                    <a:pt x="64" y="45"/>
                    <a:pt x="66"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0">
              <a:extLst>
                <a:ext uri="{FF2B5EF4-FFF2-40B4-BE49-F238E27FC236}">
                  <a16:creationId xmlns:a16="http://schemas.microsoft.com/office/drawing/2014/main" id="{CC4BF3CB-3365-454E-98E3-362B8DE5DF3F}"/>
                </a:ext>
              </a:extLst>
            </p:cNvPr>
            <p:cNvSpPr>
              <a:spLocks/>
            </p:cNvSpPr>
            <p:nvPr userDrawn="1"/>
          </p:nvSpPr>
          <p:spPr bwMode="auto">
            <a:xfrm>
              <a:off x="6077" y="2315"/>
              <a:ext cx="190" cy="308"/>
            </a:xfrm>
            <a:custGeom>
              <a:avLst/>
              <a:gdLst>
                <a:gd name="T0" fmla="*/ 17 w 80"/>
                <a:gd name="T1" fmla="*/ 28 h 129"/>
                <a:gd name="T2" fmla="*/ 0 w 80"/>
                <a:gd name="T3" fmla="*/ 16 h 129"/>
                <a:gd name="T4" fmla="*/ 1 w 80"/>
                <a:gd name="T5" fmla="*/ 11 h 129"/>
                <a:gd name="T6" fmla="*/ 29 w 80"/>
                <a:gd name="T7" fmla="*/ 1 h 129"/>
                <a:gd name="T8" fmla="*/ 35 w 80"/>
                <a:gd name="T9" fmla="*/ 1 h 129"/>
                <a:gd name="T10" fmla="*/ 37 w 80"/>
                <a:gd name="T11" fmla="*/ 27 h 129"/>
                <a:gd name="T12" fmla="*/ 57 w 80"/>
                <a:gd name="T13" fmla="*/ 1 h 129"/>
                <a:gd name="T14" fmla="*/ 64 w 80"/>
                <a:gd name="T15" fmla="*/ 0 h 129"/>
                <a:gd name="T16" fmla="*/ 70 w 80"/>
                <a:gd name="T17" fmla="*/ 2 h 129"/>
                <a:gd name="T18" fmla="*/ 75 w 80"/>
                <a:gd name="T19" fmla="*/ 5 h 129"/>
                <a:gd name="T20" fmla="*/ 80 w 80"/>
                <a:gd name="T21" fmla="*/ 16 h 129"/>
                <a:gd name="T22" fmla="*/ 78 w 80"/>
                <a:gd name="T23" fmla="*/ 24 h 129"/>
                <a:gd name="T24" fmla="*/ 71 w 80"/>
                <a:gd name="T25" fmla="*/ 32 h 129"/>
                <a:gd name="T26" fmla="*/ 65 w 80"/>
                <a:gd name="T27" fmla="*/ 30 h 129"/>
                <a:gd name="T28" fmla="*/ 62 w 80"/>
                <a:gd name="T29" fmla="*/ 25 h 129"/>
                <a:gd name="T30" fmla="*/ 59 w 80"/>
                <a:gd name="T31" fmla="*/ 20 h 129"/>
                <a:gd name="T32" fmla="*/ 54 w 80"/>
                <a:gd name="T33" fmla="*/ 18 h 129"/>
                <a:gd name="T34" fmla="*/ 49 w 80"/>
                <a:gd name="T35" fmla="*/ 20 h 129"/>
                <a:gd name="T36" fmla="*/ 45 w 80"/>
                <a:gd name="T37" fmla="*/ 25 h 129"/>
                <a:gd name="T38" fmla="*/ 41 w 80"/>
                <a:gd name="T39" fmla="*/ 32 h 129"/>
                <a:gd name="T40" fmla="*/ 37 w 80"/>
                <a:gd name="T41" fmla="*/ 40 h 129"/>
                <a:gd name="T42" fmla="*/ 37 w 80"/>
                <a:gd name="T43" fmla="*/ 92 h 129"/>
                <a:gd name="T44" fmla="*/ 38 w 80"/>
                <a:gd name="T45" fmla="*/ 110 h 129"/>
                <a:gd name="T46" fmla="*/ 41 w 80"/>
                <a:gd name="T47" fmla="*/ 116 h 129"/>
                <a:gd name="T48" fmla="*/ 46 w 80"/>
                <a:gd name="T49" fmla="*/ 119 h 129"/>
                <a:gd name="T50" fmla="*/ 53 w 80"/>
                <a:gd name="T51" fmla="*/ 120 h 129"/>
                <a:gd name="T52" fmla="*/ 58 w 80"/>
                <a:gd name="T53" fmla="*/ 122 h 129"/>
                <a:gd name="T54" fmla="*/ 58 w 80"/>
                <a:gd name="T55" fmla="*/ 126 h 129"/>
                <a:gd name="T56" fmla="*/ 58 w 80"/>
                <a:gd name="T57" fmla="*/ 129 h 129"/>
                <a:gd name="T58" fmla="*/ 1 w 80"/>
                <a:gd name="T59" fmla="*/ 129 h 129"/>
                <a:gd name="T60" fmla="*/ 1 w 80"/>
                <a:gd name="T61" fmla="*/ 127 h 129"/>
                <a:gd name="T62" fmla="*/ 1 w 80"/>
                <a:gd name="T63" fmla="*/ 122 h 129"/>
                <a:gd name="T64" fmla="*/ 1 w 80"/>
                <a:gd name="T65" fmla="*/ 121 h 129"/>
                <a:gd name="T66" fmla="*/ 7 w 80"/>
                <a:gd name="T67" fmla="*/ 119 h 129"/>
                <a:gd name="T68" fmla="*/ 13 w 80"/>
                <a:gd name="T69" fmla="*/ 116 h 129"/>
                <a:gd name="T70" fmla="*/ 17 w 80"/>
                <a:gd name="T71" fmla="*/ 99 h 129"/>
                <a:gd name="T72" fmla="*/ 17 w 80"/>
                <a:gd name="T73" fmla="*/ 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129">
                  <a:moveTo>
                    <a:pt x="17" y="28"/>
                  </a:moveTo>
                  <a:cubicBezTo>
                    <a:pt x="15" y="23"/>
                    <a:pt x="10" y="20"/>
                    <a:pt x="0" y="16"/>
                  </a:cubicBezTo>
                  <a:cubicBezTo>
                    <a:pt x="1" y="11"/>
                    <a:pt x="1" y="11"/>
                    <a:pt x="1" y="11"/>
                  </a:cubicBezTo>
                  <a:cubicBezTo>
                    <a:pt x="29" y="1"/>
                    <a:pt x="29" y="1"/>
                    <a:pt x="29" y="1"/>
                  </a:cubicBezTo>
                  <a:cubicBezTo>
                    <a:pt x="35" y="1"/>
                    <a:pt x="35" y="1"/>
                    <a:pt x="35" y="1"/>
                  </a:cubicBezTo>
                  <a:cubicBezTo>
                    <a:pt x="37" y="27"/>
                    <a:pt x="37" y="27"/>
                    <a:pt x="37" y="27"/>
                  </a:cubicBezTo>
                  <a:cubicBezTo>
                    <a:pt x="43" y="12"/>
                    <a:pt x="49" y="4"/>
                    <a:pt x="57" y="1"/>
                  </a:cubicBezTo>
                  <a:cubicBezTo>
                    <a:pt x="59" y="1"/>
                    <a:pt x="61" y="0"/>
                    <a:pt x="64" y="0"/>
                  </a:cubicBezTo>
                  <a:cubicBezTo>
                    <a:pt x="66" y="0"/>
                    <a:pt x="69" y="1"/>
                    <a:pt x="70" y="2"/>
                  </a:cubicBezTo>
                  <a:cubicBezTo>
                    <a:pt x="72" y="2"/>
                    <a:pt x="74" y="4"/>
                    <a:pt x="75" y="5"/>
                  </a:cubicBezTo>
                  <a:cubicBezTo>
                    <a:pt x="78" y="8"/>
                    <a:pt x="80" y="12"/>
                    <a:pt x="80" y="16"/>
                  </a:cubicBezTo>
                  <a:cubicBezTo>
                    <a:pt x="80" y="18"/>
                    <a:pt x="79" y="21"/>
                    <a:pt x="78" y="24"/>
                  </a:cubicBezTo>
                  <a:cubicBezTo>
                    <a:pt x="76" y="29"/>
                    <a:pt x="73" y="32"/>
                    <a:pt x="71" y="32"/>
                  </a:cubicBezTo>
                  <a:cubicBezTo>
                    <a:pt x="68" y="32"/>
                    <a:pt x="66" y="31"/>
                    <a:pt x="65" y="30"/>
                  </a:cubicBezTo>
                  <a:cubicBezTo>
                    <a:pt x="64" y="28"/>
                    <a:pt x="62" y="27"/>
                    <a:pt x="62" y="25"/>
                  </a:cubicBezTo>
                  <a:cubicBezTo>
                    <a:pt x="61" y="23"/>
                    <a:pt x="60" y="22"/>
                    <a:pt x="59" y="20"/>
                  </a:cubicBezTo>
                  <a:cubicBezTo>
                    <a:pt x="58" y="19"/>
                    <a:pt x="56" y="18"/>
                    <a:pt x="54" y="18"/>
                  </a:cubicBezTo>
                  <a:cubicBezTo>
                    <a:pt x="53" y="18"/>
                    <a:pt x="51" y="19"/>
                    <a:pt x="49" y="20"/>
                  </a:cubicBezTo>
                  <a:cubicBezTo>
                    <a:pt x="48" y="21"/>
                    <a:pt x="46" y="23"/>
                    <a:pt x="45" y="25"/>
                  </a:cubicBezTo>
                  <a:cubicBezTo>
                    <a:pt x="43" y="27"/>
                    <a:pt x="42" y="30"/>
                    <a:pt x="41" y="32"/>
                  </a:cubicBezTo>
                  <a:cubicBezTo>
                    <a:pt x="40" y="35"/>
                    <a:pt x="38" y="38"/>
                    <a:pt x="37" y="40"/>
                  </a:cubicBezTo>
                  <a:cubicBezTo>
                    <a:pt x="37" y="92"/>
                    <a:pt x="37" y="92"/>
                    <a:pt x="37" y="92"/>
                  </a:cubicBezTo>
                  <a:cubicBezTo>
                    <a:pt x="37" y="101"/>
                    <a:pt x="38" y="107"/>
                    <a:pt x="38" y="110"/>
                  </a:cubicBezTo>
                  <a:cubicBezTo>
                    <a:pt x="39" y="113"/>
                    <a:pt x="40" y="115"/>
                    <a:pt x="41" y="116"/>
                  </a:cubicBezTo>
                  <a:cubicBezTo>
                    <a:pt x="43" y="117"/>
                    <a:pt x="44" y="118"/>
                    <a:pt x="46" y="119"/>
                  </a:cubicBezTo>
                  <a:cubicBezTo>
                    <a:pt x="48" y="119"/>
                    <a:pt x="50" y="120"/>
                    <a:pt x="53" y="120"/>
                  </a:cubicBezTo>
                  <a:cubicBezTo>
                    <a:pt x="55" y="120"/>
                    <a:pt x="57" y="121"/>
                    <a:pt x="58" y="122"/>
                  </a:cubicBezTo>
                  <a:cubicBezTo>
                    <a:pt x="58" y="126"/>
                    <a:pt x="58" y="126"/>
                    <a:pt x="58" y="126"/>
                  </a:cubicBezTo>
                  <a:cubicBezTo>
                    <a:pt x="58" y="129"/>
                    <a:pt x="58" y="129"/>
                    <a:pt x="58" y="129"/>
                  </a:cubicBezTo>
                  <a:cubicBezTo>
                    <a:pt x="1" y="129"/>
                    <a:pt x="1" y="129"/>
                    <a:pt x="1" y="129"/>
                  </a:cubicBezTo>
                  <a:cubicBezTo>
                    <a:pt x="1" y="128"/>
                    <a:pt x="1" y="128"/>
                    <a:pt x="1" y="127"/>
                  </a:cubicBezTo>
                  <a:cubicBezTo>
                    <a:pt x="1" y="122"/>
                    <a:pt x="1" y="122"/>
                    <a:pt x="1" y="122"/>
                  </a:cubicBezTo>
                  <a:cubicBezTo>
                    <a:pt x="1" y="122"/>
                    <a:pt x="1" y="121"/>
                    <a:pt x="1" y="121"/>
                  </a:cubicBezTo>
                  <a:cubicBezTo>
                    <a:pt x="3" y="120"/>
                    <a:pt x="5" y="120"/>
                    <a:pt x="7" y="119"/>
                  </a:cubicBezTo>
                  <a:cubicBezTo>
                    <a:pt x="9" y="118"/>
                    <a:pt x="11" y="117"/>
                    <a:pt x="13" y="116"/>
                  </a:cubicBezTo>
                  <a:cubicBezTo>
                    <a:pt x="16" y="113"/>
                    <a:pt x="17" y="108"/>
                    <a:pt x="17" y="99"/>
                  </a:cubicBezTo>
                  <a:lnTo>
                    <a:pt x="17"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7780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33378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21481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Fabric Community Conference 2024</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288094"/>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1801195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eeg">
    <p:spTree>
      <p:nvGrpSpPr>
        <p:cNvPr id="1" name=""/>
        <p:cNvGrpSpPr/>
        <p:nvPr/>
      </p:nvGrpSpPr>
      <p:grpSpPr>
        <a:xfrm>
          <a:off x="0" y="0"/>
          <a:ext cx="0" cy="0"/>
          <a:chOff x="0" y="0"/>
          <a:chExt cx="0" cy="0"/>
        </a:xfrm>
      </p:grpSpPr>
      <p:sp>
        <p:nvSpPr>
          <p:cNvPr id="11" name="Tijdelijke aanduiding voor voettekst 3">
            <a:extLst>
              <a:ext uri="{FF2B5EF4-FFF2-40B4-BE49-F238E27FC236}">
                <a16:creationId xmlns:a16="http://schemas.microsoft.com/office/drawing/2014/main" id="{3EFD85F8-FEB3-4833-B0BF-50D40C392CFD}"/>
              </a:ext>
            </a:extLst>
          </p:cNvPr>
          <p:cNvSpPr>
            <a:spLocks noGrp="1"/>
          </p:cNvSpPr>
          <p:nvPr>
            <p:ph type="ftr" sz="quarter" idx="11"/>
          </p:nvPr>
        </p:nvSpPr>
        <p:spPr>
          <a:xfrm>
            <a:off x="2351088" y="6488780"/>
            <a:ext cx="7489825" cy="298800"/>
          </a:xfrm>
          <a:prstGeom prst="rect">
            <a:avLst/>
          </a:prstGeom>
          <a:noFill/>
        </p:spPr>
        <p:txBody>
          <a:bodyPr vert="horz" lIns="36000" tIns="36000" rIns="36000" bIns="0" rtlCol="0" anchor="ctr">
            <a:noAutofit/>
          </a:bodyPr>
          <a:lstStyle>
            <a:lvl1pPr algn="ctr">
              <a:defRPr lang="nl-NL" sz="800" b="0" spc="0" baseline="0" smtClean="0">
                <a:latin typeface="+mn-lt"/>
                <a:ea typeface="Tahoma" panose="020B0604030504040204" pitchFamily="34" charset="0"/>
                <a:cs typeface="Tahoma" panose="020B0604030504040204" pitchFamily="34" charset="0"/>
              </a:defRPr>
            </a:lvl1pPr>
          </a:lstStyle>
          <a:p>
            <a:endParaRPr lang="en-GB"/>
          </a:p>
        </p:txBody>
      </p:sp>
      <p:sp>
        <p:nvSpPr>
          <p:cNvPr id="12" name="Tijdelijke aanduiding voor dianummer 2">
            <a:extLst>
              <a:ext uri="{FF2B5EF4-FFF2-40B4-BE49-F238E27FC236}">
                <a16:creationId xmlns:a16="http://schemas.microsoft.com/office/drawing/2014/main" id="{4EF46ACB-1886-403A-AEC7-2674AE7793E9}"/>
              </a:ext>
            </a:extLst>
          </p:cNvPr>
          <p:cNvSpPr>
            <a:spLocks noGrp="1"/>
          </p:cNvSpPr>
          <p:nvPr>
            <p:ph type="sldNum" sz="quarter" idx="10"/>
          </p:nvPr>
        </p:nvSpPr>
        <p:spPr>
          <a:xfrm>
            <a:off x="10225787" y="6488780"/>
            <a:ext cx="1651268" cy="297115"/>
          </a:xfrm>
          <a:prstGeom prst="rect">
            <a:avLst/>
          </a:prstGeom>
        </p:spPr>
        <p:txBody>
          <a:bodyPr anchor="ctr"/>
          <a:lstStyle>
            <a:lvl1pPr algn="r">
              <a:defRPr sz="800" spc="0" baseline="0">
                <a:latin typeface="+mn-lt"/>
                <a:ea typeface="Tahoma" panose="020B0604030504040204" pitchFamily="34" charset="0"/>
                <a:cs typeface="Tahoma" panose="020B0604030504040204" pitchFamily="34" charset="0"/>
              </a:defRPr>
            </a:lvl1pPr>
          </a:lstStyle>
          <a:p>
            <a:fld id="{CF6E1D9D-0919-47EF-9D08-F9C3A5761FED}" type="slidenum">
              <a:rPr lang="en-GB" smtClean="0"/>
              <a:t>‹#›</a:t>
            </a:fld>
            <a:endParaRPr lang="en-GB"/>
          </a:p>
        </p:txBody>
      </p:sp>
      <p:sp>
        <p:nvSpPr>
          <p:cNvPr id="15" name="Tijdelijke aanduiding voor datum 4">
            <a:extLst>
              <a:ext uri="{FF2B5EF4-FFF2-40B4-BE49-F238E27FC236}">
                <a16:creationId xmlns:a16="http://schemas.microsoft.com/office/drawing/2014/main" id="{3EC5C99E-7507-42DC-92AD-F9A37BF29992}"/>
              </a:ext>
            </a:extLst>
          </p:cNvPr>
          <p:cNvSpPr>
            <a:spLocks noGrp="1"/>
          </p:cNvSpPr>
          <p:nvPr>
            <p:ph type="dt" sz="half" idx="12"/>
          </p:nvPr>
        </p:nvSpPr>
        <p:spPr>
          <a:xfrm>
            <a:off x="10217702" y="0"/>
            <a:ext cx="1656384" cy="333375"/>
          </a:xfrm>
          <a:prstGeom prst="rect">
            <a:avLst/>
          </a:prstGeom>
        </p:spPr>
        <p:txBody>
          <a:bodyPr anchor="ctr"/>
          <a:lstStyle>
            <a:lvl1pPr algn="r">
              <a:defRPr sz="1000">
                <a:latin typeface="+mn-lt"/>
                <a:ea typeface="Tahoma" panose="020B0604030504040204" pitchFamily="34" charset="0"/>
                <a:cs typeface="Tahoma" panose="020B0604030504040204" pitchFamily="34" charset="0"/>
              </a:defRPr>
            </a:lvl1pPr>
          </a:lstStyle>
          <a:p>
            <a:fld id="{5DF0D5FE-2697-49FB-AA2A-37C8A436C300}" type="datetimeFigureOut">
              <a:rPr lang="en-GB" smtClean="0"/>
              <a:t>31/12/2024</a:t>
            </a:fld>
            <a:endParaRPr lang="en-GB"/>
          </a:p>
        </p:txBody>
      </p:sp>
      <p:sp>
        <p:nvSpPr>
          <p:cNvPr id="16" name="Tijdelijke aanduiding voor tekst 6">
            <a:extLst>
              <a:ext uri="{FF2B5EF4-FFF2-40B4-BE49-F238E27FC236}">
                <a16:creationId xmlns:a16="http://schemas.microsoft.com/office/drawing/2014/main" id="{767A03B9-937F-4274-841C-8BC1A03FC1EC}"/>
              </a:ext>
            </a:extLst>
          </p:cNvPr>
          <p:cNvSpPr>
            <a:spLocks noGrp="1"/>
          </p:cNvSpPr>
          <p:nvPr>
            <p:ph type="body" sz="quarter" idx="13"/>
          </p:nvPr>
        </p:nvSpPr>
        <p:spPr>
          <a:xfrm>
            <a:off x="407365" y="236982"/>
            <a:ext cx="11371491" cy="286057"/>
          </a:xfrm>
          <a:prstGeom prst="rect">
            <a:avLst/>
          </a:prstGeom>
        </p:spPr>
        <p:txBody>
          <a:bodyPr lIns="0" tIns="54000" rIns="0" bIns="0">
            <a:noAutofit/>
          </a:bodyPr>
          <a:lstStyle>
            <a:lvl1pPr marL="0" indent="0">
              <a:buNone/>
              <a:defRPr sz="1200" b="1">
                <a:solidFill>
                  <a:schemeClr val="accent1"/>
                </a:solidFill>
                <a:latin typeface="+mn-lt"/>
                <a:ea typeface="Tahoma" panose="020B0604030504040204" pitchFamily="34" charset="0"/>
                <a:cs typeface="Tahoma" panose="020B0604030504040204" pitchFamily="34" charset="0"/>
              </a:defRPr>
            </a:lvl1pPr>
            <a:lvl2pPr marL="288925" indent="0">
              <a:buNone/>
              <a:defRPr/>
            </a:lvl2pPr>
            <a:lvl3pPr marL="625475" indent="0">
              <a:buNone/>
              <a:defRPr/>
            </a:lvl3pPr>
            <a:lvl4pPr marL="914400" indent="0">
              <a:buNone/>
              <a:defRPr/>
            </a:lvl4pPr>
            <a:lvl5pPr marL="1258888" indent="0">
              <a:buNone/>
              <a:defRPr/>
            </a:lvl5pPr>
          </a:lstStyle>
          <a:p>
            <a:pPr lvl="0"/>
            <a:r>
              <a:rPr lang="nl-NL"/>
              <a:t>Tekststijl van het model bewerken</a:t>
            </a:r>
          </a:p>
        </p:txBody>
      </p:sp>
      <p:sp>
        <p:nvSpPr>
          <p:cNvPr id="17" name="Titel 1">
            <a:extLst>
              <a:ext uri="{FF2B5EF4-FFF2-40B4-BE49-F238E27FC236}">
                <a16:creationId xmlns:a16="http://schemas.microsoft.com/office/drawing/2014/main" id="{0D41BE7A-76BF-45FE-882B-7025A841000A}"/>
              </a:ext>
            </a:extLst>
          </p:cNvPr>
          <p:cNvSpPr>
            <a:spLocks noGrp="1"/>
          </p:cNvSpPr>
          <p:nvPr>
            <p:ph type="title"/>
          </p:nvPr>
        </p:nvSpPr>
        <p:spPr>
          <a:xfrm>
            <a:off x="407365" y="545898"/>
            <a:ext cx="11372153" cy="626122"/>
          </a:xfrm>
        </p:spPr>
        <p:txBody>
          <a:bodyPr tIns="0" rIns="0" bIns="0" anchor="t">
            <a:noAutofit/>
          </a:bodyPr>
          <a:lstStyle>
            <a:lvl1pPr>
              <a:defRPr sz="2400" b="0">
                <a:solidFill>
                  <a:schemeClr val="tx1"/>
                </a:solidFill>
                <a:latin typeface="Etelka Text Pro" panose="02000503030000020004"/>
                <a:ea typeface="Tahoma" panose="020B0604030504040204" pitchFamily="34" charset="0"/>
                <a:cs typeface="Tahoma" panose="020B0604030504040204" pitchFamily="34" charset="0"/>
              </a:defRPr>
            </a:lvl1pPr>
          </a:lstStyle>
          <a:p>
            <a:r>
              <a:rPr lang="nl-NL"/>
              <a:t>Klik om stijl te bewerken</a:t>
            </a:r>
            <a:endParaRPr lang="en-US"/>
          </a:p>
        </p:txBody>
      </p:sp>
    </p:spTree>
    <p:extLst>
      <p:ext uri="{BB962C8B-B14F-4D97-AF65-F5344CB8AC3E}">
        <p14:creationId xmlns:p14="http://schemas.microsoft.com/office/powerpoint/2010/main" val="1926424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1EB8-EE67-F24A-F44D-F2F69A7A9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EB613-AF0A-9C31-B1BA-EF78F5DB9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4A03-99E1-05EA-BEAE-185BD11CA3E6}"/>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AC9E592A-F0DC-144A-389E-1ED4B42E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EFB9C-1A3C-DAA4-D915-297655886B51}"/>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245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tekst 4">
            <a:extLst>
              <a:ext uri="{FF2B5EF4-FFF2-40B4-BE49-F238E27FC236}">
                <a16:creationId xmlns:a16="http://schemas.microsoft.com/office/drawing/2014/main" id="{B4865919-86E3-47AD-AD83-63DDE9EC6574}"/>
              </a:ext>
            </a:extLst>
          </p:cNvPr>
          <p:cNvSpPr>
            <a:spLocks noGrp="1"/>
          </p:cNvSpPr>
          <p:nvPr>
            <p:ph type="body" sz="quarter" idx="34" hasCustomPrompt="1"/>
          </p:nvPr>
        </p:nvSpPr>
        <p:spPr>
          <a:xfrm>
            <a:off x="1104000" y="600001"/>
            <a:ext cx="4391925" cy="332316"/>
          </a:xfrm>
        </p:spPr>
        <p:txBody>
          <a:bodyPr lIns="0" tIns="0" rIns="0" bIns="0"/>
          <a:lstStyle>
            <a:lvl1pPr>
              <a:lnSpc>
                <a:spcPct val="110000"/>
              </a:lnSpc>
              <a:defRPr sz="2133">
                <a:solidFill>
                  <a:schemeClr val="bg1"/>
                </a:solidFill>
                <a:latin typeface="Arial Black" panose="020B0A04020102020204" pitchFamily="34" charset="0"/>
                <a:cs typeface="Arial" panose="020B0604020202020204" pitchFamily="34" charset="0"/>
              </a:defRPr>
            </a:lvl1pPr>
          </a:lstStyle>
          <a:p>
            <a:pPr lvl="0"/>
            <a:r>
              <a:rPr lang="nl-NL"/>
              <a:t>Naam</a:t>
            </a:r>
          </a:p>
        </p:txBody>
      </p:sp>
      <p:sp>
        <p:nvSpPr>
          <p:cNvPr id="6" name="Tijdelijke aanduiding voor tekst 4">
            <a:extLst>
              <a:ext uri="{FF2B5EF4-FFF2-40B4-BE49-F238E27FC236}">
                <a16:creationId xmlns:a16="http://schemas.microsoft.com/office/drawing/2014/main" id="{A6FCBCDF-5FE6-4016-A685-4C857B35185F}"/>
              </a:ext>
            </a:extLst>
          </p:cNvPr>
          <p:cNvSpPr>
            <a:spLocks noGrp="1"/>
          </p:cNvSpPr>
          <p:nvPr>
            <p:ph type="body" sz="quarter" idx="35" hasCustomPrompt="1"/>
          </p:nvPr>
        </p:nvSpPr>
        <p:spPr>
          <a:xfrm>
            <a:off x="1104000" y="969358"/>
            <a:ext cx="4391925" cy="332316"/>
          </a:xfrm>
        </p:spPr>
        <p:txBody>
          <a:bodyPr lIns="0" tIns="0" rIns="0" bIns="0">
            <a:normAutofit/>
          </a:bodyPr>
          <a:lstStyle>
            <a:lvl1pPr>
              <a:lnSpc>
                <a:spcPct val="110000"/>
              </a:lnSpc>
              <a:defRPr sz="2133">
                <a:solidFill>
                  <a:schemeClr val="bg1"/>
                </a:solidFill>
                <a:latin typeface="Arial" panose="020B0604020202020204" pitchFamily="34" charset="0"/>
                <a:cs typeface="Arial" panose="020B0604020202020204" pitchFamily="34" charset="0"/>
              </a:defRPr>
            </a:lvl1pPr>
          </a:lstStyle>
          <a:p>
            <a:pPr lvl="0"/>
            <a:r>
              <a:rPr lang="nl-NL"/>
              <a:t>Datum of subtitel</a:t>
            </a:r>
          </a:p>
        </p:txBody>
      </p:sp>
      <p:sp>
        <p:nvSpPr>
          <p:cNvPr id="7" name="Titel 1">
            <a:extLst>
              <a:ext uri="{FF2B5EF4-FFF2-40B4-BE49-F238E27FC236}">
                <a16:creationId xmlns:a16="http://schemas.microsoft.com/office/drawing/2014/main" id="{51862408-8255-44F2-A5FE-1CB6847DF02F}"/>
              </a:ext>
            </a:extLst>
          </p:cNvPr>
          <p:cNvSpPr>
            <a:spLocks noGrp="1"/>
          </p:cNvSpPr>
          <p:nvPr>
            <p:ph type="ctrTitle" hasCustomPrompt="1"/>
          </p:nvPr>
        </p:nvSpPr>
        <p:spPr>
          <a:xfrm>
            <a:off x="1104001" y="2925942"/>
            <a:ext cx="4500956" cy="820737"/>
          </a:xfrm>
        </p:spPr>
        <p:txBody>
          <a:bodyPr wrap="square" lIns="0" tIns="0" rIns="0" bIns="0" anchor="ctr" anchorCtr="0">
            <a:spAutoFit/>
          </a:bodyPr>
          <a:lstStyle>
            <a:lvl1pPr marL="0" marR="0" indent="0" algn="l" defTabSz="473122" rtl="0" eaLnBrk="1" fontAlgn="auto" latinLnBrk="0" hangingPunct="1">
              <a:lnSpc>
                <a:spcPct val="100000"/>
              </a:lnSpc>
              <a:spcBef>
                <a:spcPct val="0"/>
              </a:spcBef>
              <a:spcAft>
                <a:spcPts val="0"/>
              </a:spcAft>
              <a:buClrTx/>
              <a:buSzTx/>
              <a:buFontTx/>
              <a:buNone/>
              <a:tabLst/>
              <a:defRPr lang="nl-NL" sz="5333" b="1" smtClean="0">
                <a:solidFill>
                  <a:schemeClr val="bg1"/>
                </a:solidFill>
                <a:effectLst/>
                <a:latin typeface="Arial Black" panose="020B0A04020102020204" pitchFamily="34" charset="0"/>
                <a:cs typeface="Arial" panose="020B0604020202020204" pitchFamily="34" charset="0"/>
              </a:defRPr>
            </a:lvl1pPr>
          </a:lstStyle>
          <a:p>
            <a:r>
              <a:rPr lang="nl-NL"/>
              <a:t>Titel</a:t>
            </a:r>
          </a:p>
        </p:txBody>
      </p:sp>
      <p:pic>
        <p:nvPicPr>
          <p:cNvPr id="10" name="Afbeelding 9">
            <a:extLst>
              <a:ext uri="{FF2B5EF4-FFF2-40B4-BE49-F238E27FC236}">
                <a16:creationId xmlns:a16="http://schemas.microsoft.com/office/drawing/2014/main" id="{F163BAC2-DA6A-47A4-82E5-F170514307A2}"/>
              </a:ext>
            </a:extLst>
          </p:cNvPr>
          <p:cNvPicPr>
            <a:picLocks noChangeAspect="1"/>
          </p:cNvPicPr>
          <p:nvPr userDrawn="1"/>
        </p:nvPicPr>
        <p:blipFill>
          <a:blip r:embed="rId3"/>
          <a:stretch>
            <a:fillRect/>
          </a:stretch>
        </p:blipFill>
        <p:spPr>
          <a:xfrm>
            <a:off x="9431223" y="5442023"/>
            <a:ext cx="2688000" cy="1384003"/>
          </a:xfrm>
          <a:prstGeom prst="rect">
            <a:avLst/>
          </a:prstGeom>
        </p:spPr>
      </p:pic>
    </p:spTree>
    <p:extLst>
      <p:ext uri="{BB962C8B-B14F-4D97-AF65-F5344CB8AC3E}">
        <p14:creationId xmlns:p14="http://schemas.microsoft.com/office/powerpoint/2010/main" val="147694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4797893"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7" name="Tijdelijke aanduiding voor inhoud 2">
            <a:extLst>
              <a:ext uri="{FF2B5EF4-FFF2-40B4-BE49-F238E27FC236}">
                <a16:creationId xmlns:a16="http://schemas.microsoft.com/office/drawing/2014/main" id="{62D077DD-09A7-4CBA-AED9-43D3C740345A}"/>
              </a:ext>
            </a:extLst>
          </p:cNvPr>
          <p:cNvSpPr>
            <a:spLocks noGrp="1"/>
          </p:cNvSpPr>
          <p:nvPr>
            <p:ph idx="10"/>
          </p:nvPr>
        </p:nvSpPr>
        <p:spPr>
          <a:xfrm>
            <a:off x="5915083" y="2465506"/>
            <a:ext cx="480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Tree>
    <p:extLst>
      <p:ext uri="{BB962C8B-B14F-4D97-AF65-F5344CB8AC3E}">
        <p14:creationId xmlns:p14="http://schemas.microsoft.com/office/powerpoint/2010/main" val="2324812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4B45-C8D0-E8F8-0318-7F1AA0A93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A91EA2-BE92-7640-7532-0B5B9AAFCD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9E7EB-17FC-17EC-C017-1DC66DE9942F}"/>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94CF901F-D8FD-637B-AFE5-50E28E8CF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8ADB1-05C1-5BA3-E504-1AC98433D284}"/>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429014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592963"/>
            <a:ext cx="3470912" cy="2275731"/>
          </a:xfrm>
        </p:spPr>
        <p:txBody>
          <a:bodyPr lIns="0" tIns="0" rIns="0" bIns="0">
            <a:normAutofit/>
          </a:bodyPr>
          <a:lstStyle>
            <a:lvl1pPr algn="l">
              <a:lnSpc>
                <a:spcPct val="100000"/>
              </a:lnSpc>
              <a:defRPr sz="4000">
                <a:solidFill>
                  <a:srgbClr val="1B60DB"/>
                </a:solidFill>
                <a:latin typeface="Arial Black" panose="020B0A04020102020204" pitchFamily="34" charset="0"/>
                <a:cs typeface="Arial" panose="020B0604020202020204" pitchFamily="34" charset="0"/>
              </a:defRPr>
            </a:lvl1pPr>
          </a:lstStyle>
          <a:p>
            <a:r>
              <a:rPr lang="nl-NL"/>
              <a:t>Titel</a:t>
            </a:r>
          </a:p>
        </p:txBody>
      </p:sp>
      <p:sp>
        <p:nvSpPr>
          <p:cNvPr id="7" name="Tijdelijke aanduiding voor inhoud 2">
            <a:extLst>
              <a:ext uri="{FF2B5EF4-FFF2-40B4-BE49-F238E27FC236}">
                <a16:creationId xmlns:a16="http://schemas.microsoft.com/office/drawing/2014/main" id="{7628121E-CE65-455A-B150-5937F73342EB}"/>
              </a:ext>
            </a:extLst>
          </p:cNvPr>
          <p:cNvSpPr>
            <a:spLocks noGrp="1"/>
          </p:cNvSpPr>
          <p:nvPr>
            <p:ph idx="1"/>
          </p:nvPr>
        </p:nvSpPr>
        <p:spPr>
          <a:xfrm>
            <a:off x="4406400" y="739201"/>
            <a:ext cx="7113600" cy="5274324"/>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2" name="Tijdelijke aanduiding voor voettekst 4">
            <a:extLst>
              <a:ext uri="{FF2B5EF4-FFF2-40B4-BE49-F238E27FC236}">
                <a16:creationId xmlns:a16="http://schemas.microsoft.com/office/drawing/2014/main" id="{63BFB1AA-3B29-43AB-94AC-E0A274A1B904}"/>
              </a:ext>
            </a:extLst>
          </p:cNvPr>
          <p:cNvSpPr>
            <a:spLocks noGrp="1"/>
          </p:cNvSpPr>
          <p:nvPr>
            <p:ph type="ftr" sz="quarter" idx="3"/>
          </p:nvPr>
        </p:nvSpPr>
        <p:spPr>
          <a:xfrm>
            <a:off x="672000" y="6386252"/>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pic>
        <p:nvPicPr>
          <p:cNvPr id="9" name="Afbeelding 8">
            <a:extLst>
              <a:ext uri="{FF2B5EF4-FFF2-40B4-BE49-F238E27FC236}">
                <a16:creationId xmlns:a16="http://schemas.microsoft.com/office/drawing/2014/main" id="{A94D5235-E129-4385-9609-45CD9B297FB5}"/>
              </a:ext>
            </a:extLst>
          </p:cNvPr>
          <p:cNvPicPr>
            <a:picLocks noChangeAspect="1"/>
          </p:cNvPicPr>
          <p:nvPr userDrawn="1"/>
        </p:nvPicPr>
        <p:blipFill>
          <a:blip r:embed="rId2"/>
          <a:stretch>
            <a:fillRect/>
          </a:stretch>
        </p:blipFill>
        <p:spPr>
          <a:xfrm>
            <a:off x="10632000" y="6011325"/>
            <a:ext cx="1224000" cy="618100"/>
          </a:xfrm>
          <a:prstGeom prst="rect">
            <a:avLst/>
          </a:prstGeom>
        </p:spPr>
      </p:pic>
    </p:spTree>
    <p:extLst>
      <p:ext uri="{BB962C8B-B14F-4D97-AF65-F5344CB8AC3E}">
        <p14:creationId xmlns:p14="http://schemas.microsoft.com/office/powerpoint/2010/main" val="2248228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itel en object_leeg">
    <p:bg>
      <p:bgPr>
        <a:gradFill>
          <a:gsLst>
            <a:gs pos="100000">
              <a:srgbClr val="141251">
                <a:alpha val="0"/>
              </a:srgbClr>
            </a:gs>
            <a:gs pos="100000">
              <a:schemeClr val="bg1">
                <a:alpha val="0"/>
                <a:lumMod val="100000"/>
              </a:schemeClr>
            </a:gs>
          </a:gsLst>
          <a:lin ang="2700000" scaled="1"/>
        </a:gra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F7DEFCA8-FCC8-4DE1-93F8-365EF5280B2A}"/>
              </a:ext>
            </a:extLst>
          </p:cNvPr>
          <p:cNvSpPr>
            <a:spLocks noGrp="1"/>
          </p:cNvSpPr>
          <p:nvPr>
            <p:ph type="pic" sz="quarter" idx="11" hasCustomPrompt="1"/>
          </p:nvPr>
        </p:nvSpPr>
        <p:spPr>
          <a:xfrm>
            <a:off x="0" y="0"/>
            <a:ext cx="12192000" cy="6858000"/>
          </a:xfrm>
          <a:solidFill>
            <a:schemeClr val="bg1">
              <a:lumMod val="85000"/>
            </a:schemeClr>
          </a:solidFill>
        </p:spPr>
        <p:txBody>
          <a:bodyPr/>
          <a:lstStyle>
            <a:lvl1pPr>
              <a:defRPr/>
            </a:lvl1pPr>
          </a:lstStyle>
          <a:p>
            <a:r>
              <a:rPr lang="en-US" noProof="0"/>
              <a:t>Insert image</a:t>
            </a:r>
          </a:p>
        </p:txBody>
      </p:sp>
      <p:sp>
        <p:nvSpPr>
          <p:cNvPr id="16" name="Rechthoek 7"/>
          <p:cNvSpPr/>
          <p:nvPr userDrawn="1"/>
        </p:nvSpPr>
        <p:spPr>
          <a:xfrm>
            <a:off x="7790002" y="5276246"/>
            <a:ext cx="4409079" cy="2242933"/>
          </a:xfrm>
          <a:custGeom>
            <a:avLst/>
            <a:gdLst>
              <a:gd name="connsiteX0" fmla="*/ 0 w 3304674"/>
              <a:gd name="connsiteY0" fmla="*/ 0 h 2312068"/>
              <a:gd name="connsiteX1" fmla="*/ 3304674 w 3304674"/>
              <a:gd name="connsiteY1" fmla="*/ 0 h 2312068"/>
              <a:gd name="connsiteX2" fmla="*/ 3304674 w 3304674"/>
              <a:gd name="connsiteY2" fmla="*/ 2312068 h 2312068"/>
              <a:gd name="connsiteX3" fmla="*/ 0 w 3304674"/>
              <a:gd name="connsiteY3" fmla="*/ 2312068 h 2312068"/>
              <a:gd name="connsiteX4" fmla="*/ 0 w 3304674"/>
              <a:gd name="connsiteY4" fmla="*/ 0 h 2312068"/>
              <a:gd name="connsiteX0" fmla="*/ 0 w 3304674"/>
              <a:gd name="connsiteY0" fmla="*/ 1211179 h 3523247"/>
              <a:gd name="connsiteX1" fmla="*/ 3296653 w 3304674"/>
              <a:gd name="connsiteY1" fmla="*/ 0 h 3523247"/>
              <a:gd name="connsiteX2" fmla="*/ 3304674 w 3304674"/>
              <a:gd name="connsiteY2" fmla="*/ 3523247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432383 h 3523247"/>
              <a:gd name="connsiteX3" fmla="*/ 0 w 3304674"/>
              <a:gd name="connsiteY3" fmla="*/ 3523247 h 3523247"/>
              <a:gd name="connsiteX4" fmla="*/ 0 w 3304674"/>
              <a:gd name="connsiteY4" fmla="*/ 1211179 h 3523247"/>
              <a:gd name="connsiteX0" fmla="*/ 0 w 3304674"/>
              <a:gd name="connsiteY0" fmla="*/ 1211179 h 3523247"/>
              <a:gd name="connsiteX1" fmla="*/ 3296653 w 3304674"/>
              <a:gd name="connsiteY1" fmla="*/ 0 h 3523247"/>
              <a:gd name="connsiteX2" fmla="*/ 3304674 w 3304674"/>
              <a:gd name="connsiteY2" fmla="*/ 2616868 h 3523247"/>
              <a:gd name="connsiteX3" fmla="*/ 0 w 3304674"/>
              <a:gd name="connsiteY3" fmla="*/ 3523247 h 3523247"/>
              <a:gd name="connsiteX4" fmla="*/ 0 w 3304674"/>
              <a:gd name="connsiteY4" fmla="*/ 1211179 h 3523247"/>
              <a:gd name="connsiteX0" fmla="*/ 0 w 3304674"/>
              <a:gd name="connsiteY0" fmla="*/ 1211179 h 3779920"/>
              <a:gd name="connsiteX1" fmla="*/ 3296653 w 3304674"/>
              <a:gd name="connsiteY1" fmla="*/ 0 h 3779920"/>
              <a:gd name="connsiteX2" fmla="*/ 3304674 w 3304674"/>
              <a:gd name="connsiteY2" fmla="*/ 2616868 h 3779920"/>
              <a:gd name="connsiteX3" fmla="*/ 0 w 3304674"/>
              <a:gd name="connsiteY3" fmla="*/ 3779920 h 3779920"/>
              <a:gd name="connsiteX4" fmla="*/ 0 w 3304674"/>
              <a:gd name="connsiteY4" fmla="*/ 1211179 h 3779920"/>
              <a:gd name="connsiteX0" fmla="*/ 0 w 3296670"/>
              <a:gd name="connsiteY0" fmla="*/ 1211179 h 3779920"/>
              <a:gd name="connsiteX1" fmla="*/ 3296653 w 3296670"/>
              <a:gd name="connsiteY1" fmla="*/ 0 h 3779920"/>
              <a:gd name="connsiteX2" fmla="*/ 2995111 w 3296670"/>
              <a:gd name="connsiteY2" fmla="*/ 2240631 h 3779920"/>
              <a:gd name="connsiteX3" fmla="*/ 0 w 3296670"/>
              <a:gd name="connsiteY3" fmla="*/ 3779920 h 3779920"/>
              <a:gd name="connsiteX4" fmla="*/ 0 w 3296670"/>
              <a:gd name="connsiteY4" fmla="*/ 1211179 h 3779920"/>
              <a:gd name="connsiteX0" fmla="*/ 0 w 3304673"/>
              <a:gd name="connsiteY0" fmla="*/ 1211179 h 3779920"/>
              <a:gd name="connsiteX1" fmla="*/ 3296653 w 3304673"/>
              <a:gd name="connsiteY1" fmla="*/ 0 h 3779920"/>
              <a:gd name="connsiteX2" fmla="*/ 3304673 w 3304673"/>
              <a:gd name="connsiteY2" fmla="*/ 2569243 h 3779920"/>
              <a:gd name="connsiteX3" fmla="*/ 0 w 3304673"/>
              <a:gd name="connsiteY3" fmla="*/ 3779920 h 3779920"/>
              <a:gd name="connsiteX4" fmla="*/ 0 w 3304673"/>
              <a:gd name="connsiteY4" fmla="*/ 1211179 h 3779920"/>
              <a:gd name="connsiteX0" fmla="*/ 0 w 3306809"/>
              <a:gd name="connsiteY0" fmla="*/ 1211179 h 3779920"/>
              <a:gd name="connsiteX1" fmla="*/ 3306178 w 3306809"/>
              <a:gd name="connsiteY1" fmla="*/ 0 h 3779920"/>
              <a:gd name="connsiteX2" fmla="*/ 3304673 w 3306809"/>
              <a:gd name="connsiteY2" fmla="*/ 2569243 h 3779920"/>
              <a:gd name="connsiteX3" fmla="*/ 0 w 3306809"/>
              <a:gd name="connsiteY3" fmla="*/ 3779920 h 3779920"/>
              <a:gd name="connsiteX4" fmla="*/ 0 w 3306809"/>
              <a:gd name="connsiteY4" fmla="*/ 1211179 h 3779920"/>
              <a:gd name="connsiteX0" fmla="*/ 0 w 3328387"/>
              <a:gd name="connsiteY0" fmla="*/ 0 h 2975431"/>
              <a:gd name="connsiteX1" fmla="*/ 3328212 w 3328387"/>
              <a:gd name="connsiteY1" fmla="*/ 2743876 h 2975431"/>
              <a:gd name="connsiteX2" fmla="*/ 3304673 w 3328387"/>
              <a:gd name="connsiteY2" fmla="*/ 1358064 h 2975431"/>
              <a:gd name="connsiteX3" fmla="*/ 0 w 3328387"/>
              <a:gd name="connsiteY3" fmla="*/ 2568741 h 2975431"/>
              <a:gd name="connsiteX4" fmla="*/ 0 w 3328387"/>
              <a:gd name="connsiteY4" fmla="*/ 0 h 2975431"/>
              <a:gd name="connsiteX0" fmla="*/ 0 w 3328387"/>
              <a:gd name="connsiteY0" fmla="*/ 1442233 h 1848923"/>
              <a:gd name="connsiteX1" fmla="*/ 3328212 w 3328387"/>
              <a:gd name="connsiteY1" fmla="*/ 1617368 h 1848923"/>
              <a:gd name="connsiteX2" fmla="*/ 3304673 w 3328387"/>
              <a:gd name="connsiteY2" fmla="*/ 231556 h 1848923"/>
              <a:gd name="connsiteX3" fmla="*/ 0 w 3328387"/>
              <a:gd name="connsiteY3" fmla="*/ 1442233 h 1848923"/>
              <a:gd name="connsiteX0" fmla="*/ 0 w 3306809"/>
              <a:gd name="connsiteY0" fmla="*/ 1452514 h 1682200"/>
              <a:gd name="connsiteX1" fmla="*/ 3306178 w 3306809"/>
              <a:gd name="connsiteY1" fmla="*/ 1440363 h 1682200"/>
              <a:gd name="connsiteX2" fmla="*/ 3304673 w 3306809"/>
              <a:gd name="connsiteY2" fmla="*/ 241837 h 1682200"/>
              <a:gd name="connsiteX3" fmla="*/ 0 w 3306809"/>
              <a:gd name="connsiteY3" fmla="*/ 1452514 h 1682200"/>
            </a:gdLst>
            <a:ahLst/>
            <a:cxnLst>
              <a:cxn ang="0">
                <a:pos x="connsiteX0" y="connsiteY0"/>
              </a:cxn>
              <a:cxn ang="0">
                <a:pos x="connsiteX1" y="connsiteY1"/>
              </a:cxn>
              <a:cxn ang="0">
                <a:pos x="connsiteX2" y="connsiteY2"/>
              </a:cxn>
              <a:cxn ang="0">
                <a:pos x="connsiteX3" y="connsiteY3"/>
              </a:cxn>
            </a:cxnLst>
            <a:rect l="l" t="t" r="r" b="b"/>
            <a:pathLst>
              <a:path w="3306809" h="1682200">
                <a:moveTo>
                  <a:pt x="0" y="1452514"/>
                </a:moveTo>
                <a:lnTo>
                  <a:pt x="3306178" y="1440363"/>
                </a:lnTo>
                <a:cubicBezTo>
                  <a:pt x="3308852" y="2614779"/>
                  <a:pt x="3301999" y="-932579"/>
                  <a:pt x="3304673" y="241837"/>
                </a:cubicBezTo>
                <a:lnTo>
                  <a:pt x="0" y="1452514"/>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noProof="0">
              <a:latin typeface="Arial" panose="020B0604020202020204" pitchFamily="34" charset="0"/>
            </a:endParaRPr>
          </a:p>
        </p:txBody>
      </p:sp>
      <p:sp>
        <p:nvSpPr>
          <p:cNvPr id="9" name="Tijdelijke aanduiding voor dianummer 5">
            <a:extLst>
              <a:ext uri="{FF2B5EF4-FFF2-40B4-BE49-F238E27FC236}">
                <a16:creationId xmlns:a16="http://schemas.microsoft.com/office/drawing/2014/main" id="{73F7ACDF-5EED-4E49-BDD3-8A675AC05AED}"/>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en-US" noProof="0" smtClean="0"/>
              <a:pPr/>
              <a:t>‹#›</a:t>
            </a:fld>
            <a:endParaRPr lang="en-US" noProof="0"/>
          </a:p>
        </p:txBody>
      </p:sp>
      <p:sp>
        <p:nvSpPr>
          <p:cNvPr id="11" name="Tijdelijke aanduiding voor tekst 2">
            <a:extLst>
              <a:ext uri="{FF2B5EF4-FFF2-40B4-BE49-F238E27FC236}">
                <a16:creationId xmlns:a16="http://schemas.microsoft.com/office/drawing/2014/main" id="{50A2B8DC-1730-438B-B29E-9C4FAF1543FB}"/>
              </a:ext>
            </a:extLst>
          </p:cNvPr>
          <p:cNvSpPr>
            <a:spLocks noGrp="1"/>
          </p:cNvSpPr>
          <p:nvPr>
            <p:ph type="body" sz="quarter" idx="10" hasCustomPrompt="1"/>
          </p:nvPr>
        </p:nvSpPr>
        <p:spPr>
          <a:xfrm>
            <a:off x="672000" y="583099"/>
            <a:ext cx="4535001" cy="4852500"/>
          </a:xfrm>
        </p:spPr>
        <p:txBody>
          <a:bodyPr lIns="0" tIns="0" rIns="0" bIns="0">
            <a:normAutofit/>
          </a:bodyPr>
          <a:lstStyle>
            <a:lvl1pPr>
              <a:lnSpc>
                <a:spcPct val="110000"/>
              </a:lnSpc>
              <a:spcBef>
                <a:spcPts val="0"/>
              </a:spcBef>
              <a:defRPr sz="4533">
                <a:solidFill>
                  <a:schemeClr val="bg1"/>
                </a:solidFill>
                <a:latin typeface="Arial Black" panose="020B0A04020102020204" pitchFamily="34" charset="0"/>
                <a:cs typeface="Arial" panose="020B0604020202020204" pitchFamily="34" charset="0"/>
              </a:defRPr>
            </a:lvl1pPr>
          </a:lstStyle>
          <a:p>
            <a:pPr lvl="0"/>
            <a:r>
              <a:rPr lang="en-US" noProof="0"/>
              <a:t>Title</a:t>
            </a:r>
          </a:p>
        </p:txBody>
      </p:sp>
    </p:spTree>
    <p:extLst>
      <p:ext uri="{BB962C8B-B14F-4D97-AF65-F5344CB8AC3E}">
        <p14:creationId xmlns:p14="http://schemas.microsoft.com/office/powerpoint/2010/main" val="17397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agenda_with_pictures">
    <p:bg>
      <p:bgPr>
        <a:solidFill>
          <a:schemeClr val="bg1"/>
        </a:solidFill>
        <a:effectLst/>
      </p:bgPr>
    </p:bg>
    <p:spTree>
      <p:nvGrpSpPr>
        <p:cNvPr id="1" name=""/>
        <p:cNvGrpSpPr/>
        <p:nvPr/>
      </p:nvGrpSpPr>
      <p:grpSpPr>
        <a:xfrm>
          <a:off x="0" y="0"/>
          <a:ext cx="0" cy="0"/>
          <a:chOff x="0" y="0"/>
          <a:chExt cx="0" cy="0"/>
        </a:xfrm>
      </p:grpSpPr>
      <p:sp>
        <p:nvSpPr>
          <p:cNvPr id="3" name="Rechthoek 2"/>
          <p:cNvSpPr/>
          <p:nvPr userDrawn="1"/>
        </p:nvSpPr>
        <p:spPr>
          <a:xfrm>
            <a:off x="4406400" y="672000"/>
            <a:ext cx="3384000" cy="1569720"/>
          </a:xfrm>
          <a:prstGeom prst="rect">
            <a:avLst/>
          </a:prstGeom>
          <a:solidFill>
            <a:srgbClr val="1B60DB"/>
          </a:solidFill>
          <a:ln>
            <a:solidFill>
              <a:srgbClr val="1B60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 name="Titel 1"/>
          <p:cNvSpPr>
            <a:spLocks noGrp="1"/>
          </p:cNvSpPr>
          <p:nvPr>
            <p:ph type="title" hasCustomPrompt="1"/>
          </p:nvPr>
        </p:nvSpPr>
        <p:spPr>
          <a:xfrm>
            <a:off x="672001" y="506284"/>
            <a:ext cx="2748863" cy="1143000"/>
          </a:xfrm>
        </p:spPr>
        <p:txBody>
          <a:bodyPr lIns="0" tIns="0" rIns="0" bIns="0">
            <a:noAutofit/>
          </a:bodyPr>
          <a:lstStyle>
            <a:lvl1pPr algn="l">
              <a:lnSpc>
                <a:spcPct val="11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7" name="Rechthoek 16"/>
          <p:cNvSpPr/>
          <p:nvPr userDrawn="1"/>
        </p:nvSpPr>
        <p:spPr>
          <a:xfrm>
            <a:off x="8112000" y="690513"/>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1" name="Rechthoek 20"/>
          <p:cNvSpPr/>
          <p:nvPr userDrawn="1"/>
        </p:nvSpPr>
        <p:spPr>
          <a:xfrm>
            <a:off x="4406400" y="25920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28" name="Rechthoek 27"/>
          <p:cNvSpPr/>
          <p:nvPr userDrawn="1"/>
        </p:nvSpPr>
        <p:spPr>
          <a:xfrm>
            <a:off x="4406400" y="4507200"/>
            <a:ext cx="3384000" cy="1569720"/>
          </a:xfrm>
          <a:prstGeom prst="rect">
            <a:avLst/>
          </a:prstGeom>
          <a:solidFill>
            <a:srgbClr val="1B60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1" name="Rechthoek 30"/>
          <p:cNvSpPr/>
          <p:nvPr userDrawn="1"/>
        </p:nvSpPr>
        <p:spPr>
          <a:xfrm>
            <a:off x="8112000" y="25920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3" name="Rechthoek 32"/>
          <p:cNvSpPr/>
          <p:nvPr userDrawn="1"/>
        </p:nvSpPr>
        <p:spPr>
          <a:xfrm>
            <a:off x="8112000" y="4507200"/>
            <a:ext cx="3384000" cy="1569720"/>
          </a:xfrm>
          <a:prstGeom prst="rect">
            <a:avLst/>
          </a:prstGeom>
          <a:solidFill>
            <a:srgbClr val="94B0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latin typeface="Arial" panose="020B0604020202020204" pitchFamily="34" charset="0"/>
            </a:endParaRPr>
          </a:p>
        </p:txBody>
      </p:sp>
      <p:sp>
        <p:nvSpPr>
          <p:cNvPr id="38" name="Tijdelijke aanduiding voor voettekst 4">
            <a:extLst>
              <a:ext uri="{FF2B5EF4-FFF2-40B4-BE49-F238E27FC236}">
                <a16:creationId xmlns:a16="http://schemas.microsoft.com/office/drawing/2014/main" id="{03BFA63C-6AA7-4821-BE29-7B82498EC604}"/>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39" name="Tijdelijke aanduiding voor dianummer 5">
            <a:extLst>
              <a:ext uri="{FF2B5EF4-FFF2-40B4-BE49-F238E27FC236}">
                <a16:creationId xmlns:a16="http://schemas.microsoft.com/office/drawing/2014/main" id="{7EC51D9E-88E9-4793-9A88-EFB0BC99B310}"/>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
        <p:nvSpPr>
          <p:cNvPr id="40" name="Tijdelijke aanduiding voor tekst 5">
            <a:extLst>
              <a:ext uri="{FF2B5EF4-FFF2-40B4-BE49-F238E27FC236}">
                <a16:creationId xmlns:a16="http://schemas.microsoft.com/office/drawing/2014/main" id="{4BFBB220-25E2-4274-B008-6B65DF299BE0}"/>
              </a:ext>
            </a:extLst>
          </p:cNvPr>
          <p:cNvSpPr>
            <a:spLocks noGrp="1"/>
          </p:cNvSpPr>
          <p:nvPr>
            <p:ph type="body" sz="quarter" idx="28" hasCustomPrompt="1"/>
          </p:nvPr>
        </p:nvSpPr>
        <p:spPr>
          <a:xfrm>
            <a:off x="4598573" y="844839"/>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1" name="Tijdelijke aanduiding voor tekst 5">
            <a:extLst>
              <a:ext uri="{FF2B5EF4-FFF2-40B4-BE49-F238E27FC236}">
                <a16:creationId xmlns:a16="http://schemas.microsoft.com/office/drawing/2014/main" id="{7F136786-317B-4734-91CD-6A649DBA8BE5}"/>
              </a:ext>
            </a:extLst>
          </p:cNvPr>
          <p:cNvSpPr>
            <a:spLocks noGrp="1"/>
          </p:cNvSpPr>
          <p:nvPr>
            <p:ph type="body" sz="quarter" idx="44" hasCustomPrompt="1"/>
          </p:nvPr>
        </p:nvSpPr>
        <p:spPr>
          <a:xfrm>
            <a:off x="8304173" y="84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2" name="Tijdelijke aanduiding voor tekst 5">
            <a:extLst>
              <a:ext uri="{FF2B5EF4-FFF2-40B4-BE49-F238E27FC236}">
                <a16:creationId xmlns:a16="http://schemas.microsoft.com/office/drawing/2014/main" id="{8043A883-64F8-4457-8BF0-EC8B1C896EA4}"/>
              </a:ext>
            </a:extLst>
          </p:cNvPr>
          <p:cNvSpPr>
            <a:spLocks noGrp="1"/>
          </p:cNvSpPr>
          <p:nvPr>
            <p:ph type="body" sz="quarter" idx="45" hasCustomPrompt="1"/>
          </p:nvPr>
        </p:nvSpPr>
        <p:spPr>
          <a:xfrm>
            <a:off x="45985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3" name="Tijdelijke aanduiding voor tekst 5">
            <a:extLst>
              <a:ext uri="{FF2B5EF4-FFF2-40B4-BE49-F238E27FC236}">
                <a16:creationId xmlns:a16="http://schemas.microsoft.com/office/drawing/2014/main" id="{6888FD9C-80EE-4DBB-A18F-46C00C74B1BB}"/>
              </a:ext>
            </a:extLst>
          </p:cNvPr>
          <p:cNvSpPr>
            <a:spLocks noGrp="1"/>
          </p:cNvSpPr>
          <p:nvPr>
            <p:ph type="body" sz="quarter" idx="46" hasCustomPrompt="1"/>
          </p:nvPr>
        </p:nvSpPr>
        <p:spPr>
          <a:xfrm>
            <a:off x="4598400" y="4656000"/>
            <a:ext cx="2740973"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4" name="Tijdelijke aanduiding voor tekst 5">
            <a:extLst>
              <a:ext uri="{FF2B5EF4-FFF2-40B4-BE49-F238E27FC236}">
                <a16:creationId xmlns:a16="http://schemas.microsoft.com/office/drawing/2014/main" id="{27A4605D-8C6D-4335-8034-4336245B39B1}"/>
              </a:ext>
            </a:extLst>
          </p:cNvPr>
          <p:cNvSpPr>
            <a:spLocks noGrp="1"/>
          </p:cNvSpPr>
          <p:nvPr>
            <p:ph type="body" sz="quarter" idx="47" hasCustomPrompt="1"/>
          </p:nvPr>
        </p:nvSpPr>
        <p:spPr>
          <a:xfrm>
            <a:off x="8304173" y="27648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
        <p:nvSpPr>
          <p:cNvPr id="45" name="Tijdelijke aanduiding voor tekst 5">
            <a:extLst>
              <a:ext uri="{FF2B5EF4-FFF2-40B4-BE49-F238E27FC236}">
                <a16:creationId xmlns:a16="http://schemas.microsoft.com/office/drawing/2014/main" id="{2D0651AE-AC47-4327-8A07-930676883A0F}"/>
              </a:ext>
            </a:extLst>
          </p:cNvPr>
          <p:cNvSpPr>
            <a:spLocks noGrp="1"/>
          </p:cNvSpPr>
          <p:nvPr>
            <p:ph type="body" sz="quarter" idx="48" hasCustomPrompt="1"/>
          </p:nvPr>
        </p:nvSpPr>
        <p:spPr>
          <a:xfrm>
            <a:off x="8304173" y="4656000"/>
            <a:ext cx="2740800" cy="1321408"/>
          </a:xfrm>
          <a:noFill/>
        </p:spPr>
        <p:txBody>
          <a:bodyPr wrap="square" lIns="0" tIns="0" rIns="0" bIns="0">
            <a:noAutofit/>
          </a:bodyPr>
          <a:lstStyle>
            <a:lvl1pPr marL="0" indent="0">
              <a:lnSpc>
                <a:spcPct val="100000"/>
              </a:lnSpc>
              <a:spcBef>
                <a:spcPts val="0"/>
              </a:spcBef>
              <a:buNone/>
              <a:defRPr sz="2933" b="0">
                <a:solidFill>
                  <a:schemeClr val="bg1"/>
                </a:solidFill>
                <a:latin typeface="Arial Black" panose="020B0A04020102020204" pitchFamily="34" charset="0"/>
                <a:cs typeface="Arial" panose="020B0604020202020204" pitchFamily="34" charset="0"/>
              </a:defRPr>
            </a:lvl1pPr>
            <a:lvl2pPr marL="0" indent="0">
              <a:buNone/>
              <a:defRPr sz="2133"/>
            </a:lvl2pPr>
            <a:lvl3pPr marL="0" indent="0">
              <a:buNone/>
              <a:defRPr sz="2133"/>
            </a:lvl3pPr>
            <a:lvl4pPr marL="0" indent="0">
              <a:buNone/>
              <a:defRPr sz="2133"/>
            </a:lvl4pPr>
            <a:lvl5pPr marL="0" indent="0">
              <a:buNone/>
              <a:defRPr sz="2133"/>
            </a:lvl5pPr>
          </a:lstStyle>
          <a:p>
            <a:pPr lvl="0"/>
            <a:r>
              <a:rPr lang="en-US" noProof="0" err="1"/>
              <a:t>Titel</a:t>
            </a:r>
            <a:endParaRPr lang="en-US" noProof="0"/>
          </a:p>
        </p:txBody>
      </p:sp>
    </p:spTree>
    <p:extLst>
      <p:ext uri="{BB962C8B-B14F-4D97-AF65-F5344CB8AC3E}">
        <p14:creationId xmlns:p14="http://schemas.microsoft.com/office/powerpoint/2010/main" val="589435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el en object">
    <p:bg>
      <p:bgPr>
        <a:solidFill>
          <a:schemeClr val="bg1"/>
        </a:solidFill>
        <a:effectLst/>
      </p:bgPr>
    </p:bg>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stretch>
            <a:fillRect/>
          </a:stretch>
        </p:blipFill>
        <p:spPr>
          <a:xfrm>
            <a:off x="8734096" y="5597483"/>
            <a:ext cx="3457904" cy="1260516"/>
          </a:xfrm>
          <a:prstGeom prst="rect">
            <a:avLst/>
          </a:prstGeom>
        </p:spPr>
      </p:pic>
      <p:sp>
        <p:nvSpPr>
          <p:cNvPr id="3" name="Tijdelijke aanduiding voor inhoud 2"/>
          <p:cNvSpPr>
            <a:spLocks noGrp="1"/>
          </p:cNvSpPr>
          <p:nvPr>
            <p:ph idx="1" hasCustomPrompt="1"/>
          </p:nvPr>
        </p:nvSpPr>
        <p:spPr>
          <a:xfrm>
            <a:off x="4453812" y="624001"/>
            <a:ext cx="7128587" cy="5274324"/>
          </a:xfrm>
        </p:spPr>
        <p:txBody>
          <a:bodyPr lIns="0" tIns="0" rIns="0" bIns="0">
            <a:noAutofit/>
          </a:bodyPr>
          <a:lstStyle>
            <a:lvl1pPr marL="383990" marR="0" indent="-383990" algn="l" defTabSz="1219170" rtl="0" eaLnBrk="1" fontAlgn="auto" latinLnBrk="0" hangingPunct="1">
              <a:lnSpc>
                <a:spcPct val="145000"/>
              </a:lnSpc>
              <a:spcBef>
                <a:spcPts val="0"/>
              </a:spcBef>
              <a:spcAft>
                <a:spcPts val="0"/>
              </a:spcAft>
              <a:buClrTx/>
              <a:buSzPct val="120000"/>
              <a:buFont typeface="Wingdings" charset="2"/>
              <a:buChar char="§"/>
              <a:tabLst/>
              <a:defRPr lang="nl-NL" sz="2933">
                <a:solidFill>
                  <a:schemeClr val="tx1"/>
                </a:solidFill>
                <a:effectLst/>
                <a:latin typeface="Arial" panose="020B0604020202020204" pitchFamily="34" charset="0"/>
                <a:cs typeface="Arial" panose="020B0604020202020204" pitchFamily="34" charset="0"/>
              </a:defRPr>
            </a:lvl1pPr>
            <a:lvl2pPr marL="715415"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2pPr>
            <a:lvl3pPr marL="1200121" marR="0"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sz="2933">
                <a:solidFill>
                  <a:schemeClr val="tx1"/>
                </a:solidFill>
                <a:latin typeface="Arial" panose="020B0604020202020204" pitchFamily="34" charset="0"/>
                <a:cs typeface="Arial" panose="020B0604020202020204" pitchFamily="34" charset="0"/>
              </a:defRPr>
            </a:lvl3pPr>
            <a:lvl4pPr>
              <a:lnSpc>
                <a:spcPts val="4267"/>
              </a:lnSpc>
              <a:spcBef>
                <a:spcPts val="0"/>
              </a:spcBef>
              <a:defRPr sz="2933"/>
            </a:lvl4pPr>
            <a:lvl5pPr>
              <a:lnSpc>
                <a:spcPts val="4267"/>
              </a:lnSpc>
              <a:spcBef>
                <a:spcPts val="0"/>
              </a:spcBef>
              <a:defRPr sz="2933"/>
            </a:lvl5pPr>
          </a:lstStyle>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Notulen vorige vergadering</a:t>
            </a:r>
          </a:p>
          <a:p>
            <a:pPr marL="715415" marR="0" lvl="1"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Tweede niveau</a:t>
            </a:r>
          </a:p>
          <a:p>
            <a:pPr marL="1200121" marR="0" lvl="2" indent="-304792" algn="l" defTabSz="1219170" rtl="0" eaLnBrk="1" fontAlgn="auto" latinLnBrk="0" hangingPunct="1">
              <a:lnSpc>
                <a:spcPct val="145000"/>
              </a:lnSpc>
              <a:spcBef>
                <a:spcPts val="0"/>
              </a:spcBef>
              <a:spcAft>
                <a:spcPts val="0"/>
              </a:spcAft>
              <a:buClrTx/>
              <a:buSzTx/>
              <a:buFont typeface="Calibri" panose="020F0502020204030204" pitchFamily="34" charset="0"/>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Ander niveau</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Tweede agenda punt</a:t>
            </a:r>
          </a:p>
          <a:p>
            <a:pPr marL="383990" marR="0" lvl="0" indent="-383990" algn="l" defTabSz="1219170" rtl="0" eaLnBrk="1" fontAlgn="auto" latinLnBrk="0" hangingPunct="1">
              <a:lnSpc>
                <a:spcPct val="145000"/>
              </a:lnSpc>
              <a:spcBef>
                <a:spcPts val="0"/>
              </a:spcBef>
              <a:spcAft>
                <a:spcPts val="0"/>
              </a:spcAft>
              <a:buClrTx/>
              <a:buSzPct val="120000"/>
              <a:buFont typeface="Wingdings" charset="2"/>
              <a:buChar char="§"/>
              <a:tabLst/>
              <a:defRPr/>
            </a:pPr>
            <a:r>
              <a:rPr kumimoji="0" lang="nl-NL" sz="2933"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Derde agenda punt</a:t>
            </a:r>
          </a:p>
        </p:txBody>
      </p:sp>
      <p:sp>
        <p:nvSpPr>
          <p:cNvPr id="13" name="Titel 1">
            <a:extLst>
              <a:ext uri="{FF2B5EF4-FFF2-40B4-BE49-F238E27FC236}">
                <a16:creationId xmlns:a16="http://schemas.microsoft.com/office/drawing/2014/main" id="{5DD30C88-F6F2-471A-9958-364F876C506B}"/>
              </a:ext>
            </a:extLst>
          </p:cNvPr>
          <p:cNvSpPr>
            <a:spLocks noGrp="1"/>
          </p:cNvSpPr>
          <p:nvPr>
            <p:ph type="title" hasCustomPrompt="1"/>
          </p:nvPr>
        </p:nvSpPr>
        <p:spPr>
          <a:xfrm>
            <a:off x="672001" y="672000"/>
            <a:ext cx="2781671" cy="1143000"/>
          </a:xfrm>
        </p:spPr>
        <p:txBody>
          <a:bodyPr lIns="0" tIns="0" rIns="0" bIns="0">
            <a:noAutofit/>
          </a:bodyPr>
          <a:lstStyle>
            <a:lvl1pPr algn="l">
              <a:lnSpc>
                <a:spcPct val="80000"/>
              </a:lnSpc>
              <a:defRPr sz="4800">
                <a:solidFill>
                  <a:srgbClr val="1B60DB"/>
                </a:solidFill>
                <a:latin typeface="Arial Black" panose="020B0A04020102020204" pitchFamily="34" charset="0"/>
                <a:cs typeface="Arial" panose="020B0604020202020204" pitchFamily="34" charset="0"/>
              </a:defRPr>
            </a:lvl1pPr>
          </a:lstStyle>
          <a:p>
            <a:r>
              <a:rPr lang="nl-NL"/>
              <a:t>Agenda</a:t>
            </a:r>
          </a:p>
        </p:txBody>
      </p:sp>
      <p:sp>
        <p:nvSpPr>
          <p:cNvPr id="14" name="Tijdelijke aanduiding voor voettekst 4">
            <a:extLst>
              <a:ext uri="{FF2B5EF4-FFF2-40B4-BE49-F238E27FC236}">
                <a16:creationId xmlns:a16="http://schemas.microsoft.com/office/drawing/2014/main" id="{C09C6365-3422-4210-B829-109F5295EA47}"/>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5" name="Tijdelijke aanduiding voor dianummer 5">
            <a:extLst>
              <a:ext uri="{FF2B5EF4-FFF2-40B4-BE49-F238E27FC236}">
                <a16:creationId xmlns:a16="http://schemas.microsoft.com/office/drawing/2014/main" id="{9D5CDBC1-237F-47C9-83C8-65DD6C188A7E}"/>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2018252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el en object">
    <p:spTree>
      <p:nvGrpSpPr>
        <p:cNvPr id="1" name=""/>
        <p:cNvGrpSpPr/>
        <p:nvPr/>
      </p:nvGrpSpPr>
      <p:grpSpPr>
        <a:xfrm>
          <a:off x="0" y="0"/>
          <a:ext cx="0" cy="0"/>
          <a:chOff x="0" y="0"/>
          <a:chExt cx="0" cy="0"/>
        </a:xfrm>
      </p:grpSpPr>
      <p:pic>
        <p:nvPicPr>
          <p:cNvPr id="16" name="Afbeelding 15"/>
          <p:cNvPicPr>
            <a:picLocks noChangeAspect="1"/>
          </p:cNvPicPr>
          <p:nvPr userDrawn="1"/>
        </p:nvPicPr>
        <p:blipFill>
          <a:blip r:embed="rId2"/>
          <a:stretch>
            <a:fillRect/>
          </a:stretch>
        </p:blipFill>
        <p:spPr>
          <a:xfrm>
            <a:off x="8734096" y="5597483"/>
            <a:ext cx="3457904" cy="1260516"/>
          </a:xfrm>
          <a:prstGeom prst="rect">
            <a:avLst/>
          </a:prstGeom>
        </p:spPr>
      </p:pic>
      <p:sp>
        <p:nvSpPr>
          <p:cNvPr id="9" name="Tijdelijke aanduiding voor inhoud 2">
            <a:extLst>
              <a:ext uri="{FF2B5EF4-FFF2-40B4-BE49-F238E27FC236}">
                <a16:creationId xmlns:a16="http://schemas.microsoft.com/office/drawing/2014/main" id="{62D077DD-09A7-4CBA-AED9-43D3C740345A}"/>
              </a:ext>
            </a:extLst>
          </p:cNvPr>
          <p:cNvSpPr>
            <a:spLocks noGrp="1"/>
          </p:cNvSpPr>
          <p:nvPr>
            <p:ph idx="1"/>
          </p:nvPr>
        </p:nvSpPr>
        <p:spPr>
          <a:xfrm>
            <a:off x="671805" y="2472987"/>
            <a:ext cx="7440000" cy="3381715"/>
          </a:xfrm>
        </p:spPr>
        <p:txBody>
          <a:bodyPr lIns="0" tIns="0" rIns="0" bIns="0">
            <a:noAutofit/>
          </a:bodyPr>
          <a:lstStyle>
            <a:lvl1pPr marL="0" indent="0">
              <a:lnSpc>
                <a:spcPct val="120000"/>
              </a:lnSpc>
              <a:spcBef>
                <a:spcPts val="0"/>
              </a:spcBef>
              <a:buSzPct val="110000"/>
              <a:buFont typeface="Wingdings" charset="2"/>
              <a:buNone/>
              <a:tabLst/>
              <a:defRPr lang="nl-NL" sz="2400" smtClean="0">
                <a:solidFill>
                  <a:schemeClr val="tx1"/>
                </a:solidFill>
                <a:effectLst/>
                <a:latin typeface="Arial" panose="020B0604020202020204" pitchFamily="34" charset="0"/>
                <a:cs typeface="Arial" panose="020B0604020202020204" pitchFamily="34" charset="0"/>
              </a:defRPr>
            </a:lvl1pPr>
            <a:lvl2pPr>
              <a:lnSpc>
                <a:spcPts val="4267"/>
              </a:lnSpc>
              <a:spcBef>
                <a:spcPts val="0"/>
              </a:spcBef>
              <a:defRPr sz="2933"/>
            </a:lvl2pPr>
            <a:lvl3pPr>
              <a:lnSpc>
                <a:spcPts val="4267"/>
              </a:lnSpc>
              <a:spcBef>
                <a:spcPts val="0"/>
              </a:spcBef>
              <a:defRPr sz="2933"/>
            </a:lvl3pPr>
            <a:lvl4pPr>
              <a:lnSpc>
                <a:spcPts val="4267"/>
              </a:lnSpc>
              <a:spcBef>
                <a:spcPts val="0"/>
              </a:spcBef>
              <a:defRPr sz="2933"/>
            </a:lvl4pPr>
            <a:lvl5pPr>
              <a:lnSpc>
                <a:spcPts val="4267"/>
              </a:lnSpc>
              <a:spcBef>
                <a:spcPts val="0"/>
              </a:spcBef>
              <a:defRPr sz="2933"/>
            </a:lvl5pPr>
          </a:lstStyle>
          <a:p>
            <a:r>
              <a:rPr lang="nl-NL" noProof="0"/>
              <a:t>Tekst</a:t>
            </a:r>
          </a:p>
        </p:txBody>
      </p:sp>
      <p:sp>
        <p:nvSpPr>
          <p:cNvPr id="10" name="Titel 1">
            <a:extLst>
              <a:ext uri="{FF2B5EF4-FFF2-40B4-BE49-F238E27FC236}">
                <a16:creationId xmlns:a16="http://schemas.microsoft.com/office/drawing/2014/main" id="{FEB867DF-6A04-4DA7-8652-DCA7DD8E0942}"/>
              </a:ext>
            </a:extLst>
          </p:cNvPr>
          <p:cNvSpPr>
            <a:spLocks noGrp="1"/>
          </p:cNvSpPr>
          <p:nvPr>
            <p:ph type="title" hasCustomPrompt="1"/>
          </p:nvPr>
        </p:nvSpPr>
        <p:spPr>
          <a:xfrm>
            <a:off x="671807" y="672001"/>
            <a:ext cx="10043276" cy="1525439"/>
          </a:xfrm>
        </p:spPr>
        <p:txBody>
          <a:bodyPr lIns="0" tIns="0" rIns="0" bIns="0">
            <a:normAutofit/>
          </a:bodyPr>
          <a:lstStyle>
            <a:lvl1pPr algn="l">
              <a:lnSpc>
                <a:spcPct val="100000"/>
              </a:lnSpc>
              <a:defRPr sz="4000">
                <a:latin typeface="Arial Black" panose="020B0A04020102020204" pitchFamily="34" charset="0"/>
                <a:cs typeface="Arial" panose="020B0604020202020204" pitchFamily="34" charset="0"/>
              </a:defRPr>
            </a:lvl1pPr>
          </a:lstStyle>
          <a:p>
            <a:r>
              <a:rPr lang="nl-NL"/>
              <a:t>Titel</a:t>
            </a:r>
          </a:p>
        </p:txBody>
      </p:sp>
      <p:sp>
        <p:nvSpPr>
          <p:cNvPr id="11" name="Tijdelijke aanduiding voor voettekst 4">
            <a:extLst>
              <a:ext uri="{FF2B5EF4-FFF2-40B4-BE49-F238E27FC236}">
                <a16:creationId xmlns:a16="http://schemas.microsoft.com/office/drawing/2014/main" id="{A71A5669-45C5-4C95-9015-334DAD24CC0B}"/>
              </a:ext>
            </a:extLst>
          </p:cNvPr>
          <p:cNvSpPr>
            <a:spLocks noGrp="1"/>
          </p:cNvSpPr>
          <p:nvPr>
            <p:ph type="ftr" sz="quarter" idx="3"/>
          </p:nvPr>
        </p:nvSpPr>
        <p:spPr>
          <a:xfrm>
            <a:off x="671807"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12" name="Tijdelijke aanduiding voor dianummer 5">
            <a:extLst>
              <a:ext uri="{FF2B5EF4-FFF2-40B4-BE49-F238E27FC236}">
                <a16:creationId xmlns:a16="http://schemas.microsoft.com/office/drawing/2014/main" id="{8049141C-1E16-433F-8C78-AC0FDEA4AC5B}"/>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bg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1564361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BE67A7D0-418A-4865-BC9C-EA9769DEE23E}" type="slidenum">
              <a:rPr lang="en-US" smtClean="0"/>
              <a:t>‹#›</a:t>
            </a:fld>
            <a:endParaRPr lang="en-US"/>
          </a:p>
        </p:txBody>
      </p:sp>
    </p:spTree>
    <p:extLst>
      <p:ext uri="{BB962C8B-B14F-4D97-AF65-F5344CB8AC3E}">
        <p14:creationId xmlns:p14="http://schemas.microsoft.com/office/powerpoint/2010/main" val="406012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045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79841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3256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3465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5C9C-2E53-A4DF-3BFD-76A0C7A06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FA780-3EA1-C288-A91E-90B0C10D71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4CC6-C08F-0FDA-980D-854C31A14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44EC70-43F4-17BD-3DA3-796AA7FA35C6}"/>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6" name="Footer Placeholder 5">
            <a:extLst>
              <a:ext uri="{FF2B5EF4-FFF2-40B4-BE49-F238E27FC236}">
                <a16:creationId xmlns:a16="http://schemas.microsoft.com/office/drawing/2014/main" id="{3998E98D-004B-0E5D-BEF7-E9119BEFD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89E54-2063-0AEB-94BB-A777C84E05A2}"/>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007465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74939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1008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5362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72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486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79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573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13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7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789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5B08-F65B-4449-FFAD-ECE073C0C5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F69035-782A-8794-4806-5E7016EED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E8FBB-228A-4BA4-2A00-A6082E499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997E0D-F4F7-5DE5-0860-EAF8BFDED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0E9D2-D645-397F-CF94-27048CD455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0163E-AD75-D4E6-62D0-4709D1AF5C6B}"/>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8" name="Footer Placeholder 7">
            <a:extLst>
              <a:ext uri="{FF2B5EF4-FFF2-40B4-BE49-F238E27FC236}">
                <a16:creationId xmlns:a16="http://schemas.microsoft.com/office/drawing/2014/main" id="{A7CFF35D-FC36-FA53-8273-FA8C3FF220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9B7249-0895-919D-6881-D0333B7B20B8}"/>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1596644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4615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94773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311533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47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8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417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101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1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08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FCB5-566C-F05D-8D35-97DFC0736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856655-B4A6-C25E-A867-385194CFC667}"/>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4" name="Footer Placeholder 3">
            <a:extLst>
              <a:ext uri="{FF2B5EF4-FFF2-40B4-BE49-F238E27FC236}">
                <a16:creationId xmlns:a16="http://schemas.microsoft.com/office/drawing/2014/main" id="{684391B5-AA45-C21A-DC27-AFE0F5BF7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0F410-054F-A11B-F6AC-2D700DBD07EB}"/>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06146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6167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3655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845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1577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7508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57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1016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117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936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45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FB3FA-87DE-1687-779F-1E06F8C862C0}"/>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3" name="Footer Placeholder 2">
            <a:extLst>
              <a:ext uri="{FF2B5EF4-FFF2-40B4-BE49-F238E27FC236}">
                <a16:creationId xmlns:a16="http://schemas.microsoft.com/office/drawing/2014/main" id="{F2D7CBDC-C051-9BBE-FCF7-FABAFB98F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1B2C3A-0AA0-3E1D-B3AC-BBE3C68251BF}"/>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6987855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8919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035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481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4211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6999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77435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186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017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184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47479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D74E-2868-07A9-0A16-691BD9E097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2C03F-8851-8187-C9F3-5D548A760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CF02DC-496B-CF7F-0E42-24E52208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5CBB5-2967-8B77-FB66-F127C49D5662}"/>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6" name="Footer Placeholder 5">
            <a:extLst>
              <a:ext uri="{FF2B5EF4-FFF2-40B4-BE49-F238E27FC236}">
                <a16:creationId xmlns:a16="http://schemas.microsoft.com/office/drawing/2014/main" id="{CD9423F7-81FE-48C2-88DA-1B063A45E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41C69-3B71-80AA-7AC4-EAF49C9E58EE}"/>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2166379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13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399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207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7544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149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3388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4923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317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6113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20947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C948-20DB-6204-1C46-661B1BE68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16E00-FDD2-3837-EA6C-240BB9EF6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B4613A-23E6-80A4-78C0-83E284C28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A79DC-AE80-1FED-B7F9-467439D7E601}"/>
              </a:ext>
            </a:extLst>
          </p:cNvPr>
          <p:cNvSpPr>
            <a:spLocks noGrp="1"/>
          </p:cNvSpPr>
          <p:nvPr>
            <p:ph type="dt" sz="half" idx="10"/>
          </p:nvPr>
        </p:nvSpPr>
        <p:spPr/>
        <p:txBody>
          <a:bodyPr/>
          <a:lstStyle/>
          <a:p>
            <a:fld id="{F51C95AF-1B27-4F88-A495-7966231DCAA2}" type="datetimeFigureOut">
              <a:rPr lang="en-US" smtClean="0"/>
              <a:t>12/31/2024</a:t>
            </a:fld>
            <a:endParaRPr lang="en-US"/>
          </a:p>
        </p:txBody>
      </p:sp>
      <p:sp>
        <p:nvSpPr>
          <p:cNvPr id="6" name="Footer Placeholder 5">
            <a:extLst>
              <a:ext uri="{FF2B5EF4-FFF2-40B4-BE49-F238E27FC236}">
                <a16:creationId xmlns:a16="http://schemas.microsoft.com/office/drawing/2014/main" id="{21FADE82-E074-98AA-EA49-7BE96AB65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ECF26-3AAD-E253-AAC5-E252DB8CC7CA}"/>
              </a:ext>
            </a:extLst>
          </p:cNvPr>
          <p:cNvSpPr>
            <a:spLocks noGrp="1"/>
          </p:cNvSpPr>
          <p:nvPr>
            <p:ph type="sldNum" sz="quarter" idx="12"/>
          </p:nvPr>
        </p:nvSpPr>
        <p:spPr/>
        <p:txBody>
          <a:bodyPr/>
          <a:lstStyle/>
          <a:p>
            <a:fld id="{ABF0EA70-7F3B-426D-A050-983C42217DB5}" type="slidenum">
              <a:rPr lang="en-US" smtClean="0"/>
              <a:t>‹#›</a:t>
            </a:fld>
            <a:endParaRPr lang="en-US"/>
          </a:p>
        </p:txBody>
      </p:sp>
    </p:spTree>
    <p:extLst>
      <p:ext uri="{BB962C8B-B14F-4D97-AF65-F5344CB8AC3E}">
        <p14:creationId xmlns:p14="http://schemas.microsoft.com/office/powerpoint/2010/main" val="393886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0685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03511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3369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895214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03542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374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082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841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1318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9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oleObject" Target="../embeddings/oleObject1.bin"/><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77" Type="http://schemas.openxmlformats.org/officeDocument/2006/relationships/slideLayout" Target="../slideLayouts/slideLayout113.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80" Type="http://schemas.openxmlformats.org/officeDocument/2006/relationships/slideLayout" Target="../slideLayouts/slideLayout116.xml"/><Relationship Id="rId85" Type="http://schemas.openxmlformats.org/officeDocument/2006/relationships/image" Target="../media/image9.emf"/><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tags" Target="../tags/tag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image" Target="../media/image10.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61" Type="http://schemas.openxmlformats.org/officeDocument/2006/relationships/slideLayout" Target="../slideLayouts/slideLayout97.xml"/><Relationship Id="rId8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image" Target="../media/image10.emf"/><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55" Type="http://schemas.openxmlformats.org/officeDocument/2006/relationships/theme" Target="../theme/theme6.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3" Type="http://schemas.openxmlformats.org/officeDocument/2006/relationships/slideLayout" Target="../slideLayouts/slideLayout199.xml"/><Relationship Id="rId5" Type="http://schemas.openxmlformats.org/officeDocument/2006/relationships/slideLayout" Target="../slideLayouts/slideLayout151.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56" Type="http://schemas.openxmlformats.org/officeDocument/2006/relationships/image" Target="../media/image69.png"/><Relationship Id="rId8" Type="http://schemas.openxmlformats.org/officeDocument/2006/relationships/slideLayout" Target="../slideLayouts/slideLayout154.xml"/><Relationship Id="rId51" Type="http://schemas.openxmlformats.org/officeDocument/2006/relationships/slideLayout" Target="../slideLayouts/slideLayout197.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54" Type="http://schemas.openxmlformats.org/officeDocument/2006/relationships/slideLayout" Target="../slideLayouts/slideLayout200.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57" Type="http://schemas.openxmlformats.org/officeDocument/2006/relationships/image" Target="../media/image70.svg"/><Relationship Id="rId10" Type="http://schemas.openxmlformats.org/officeDocument/2006/relationships/slideLayout" Target="../slideLayouts/slideLayout156.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slideLayout" Target="../slideLayouts/slideLayout19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image" Target="../media/image69.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image" Target="../media/image80.svg"/><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theme" Target="../theme/theme7.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9F5B6-84DF-2108-2051-E87F89AF3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45EEE-819F-66BA-DF04-CBB7434B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C8C2F-2446-7F73-3E31-BCCB29B2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1C95AF-1B27-4F88-A495-7966231DCAA2}" type="datetimeFigureOut">
              <a:rPr lang="en-US" smtClean="0"/>
              <a:t>12/31/2024</a:t>
            </a:fld>
            <a:endParaRPr lang="en-US"/>
          </a:p>
        </p:txBody>
      </p:sp>
      <p:sp>
        <p:nvSpPr>
          <p:cNvPr id="5" name="Footer Placeholder 4">
            <a:extLst>
              <a:ext uri="{FF2B5EF4-FFF2-40B4-BE49-F238E27FC236}">
                <a16:creationId xmlns:a16="http://schemas.microsoft.com/office/drawing/2014/main" id="{419B289C-B887-0476-880F-8167F81E7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3C7D7B-A426-AA37-0261-38E3634FB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F0EA70-7F3B-426D-A050-983C42217DB5}" type="slidenum">
              <a:rPr lang="en-US" smtClean="0"/>
              <a:t>‹#›</a:t>
            </a:fld>
            <a:endParaRPr lang="en-US"/>
          </a:p>
        </p:txBody>
      </p:sp>
    </p:spTree>
    <p:extLst>
      <p:ext uri="{BB962C8B-B14F-4D97-AF65-F5344CB8AC3E}">
        <p14:creationId xmlns:p14="http://schemas.microsoft.com/office/powerpoint/2010/main" val="2017410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Tijdelijke aanduiding voor titel 28">
            <a:extLst>
              <a:ext uri="{FF2B5EF4-FFF2-40B4-BE49-F238E27FC236}">
                <a16:creationId xmlns:a16="http://schemas.microsoft.com/office/drawing/2014/main" id="{E5BA1933-592B-4BCD-ABBC-E73499F860B9}"/>
              </a:ext>
            </a:extLst>
          </p:cNvPr>
          <p:cNvSpPr>
            <a:spLocks noGrp="1"/>
          </p:cNvSpPr>
          <p:nvPr>
            <p:ph type="title"/>
          </p:nvPr>
        </p:nvSpPr>
        <p:spPr>
          <a:xfrm>
            <a:off x="407366" y="228600"/>
            <a:ext cx="11377612" cy="322263"/>
          </a:xfrm>
          <a:prstGeom prst="rect">
            <a:avLst/>
          </a:prstGeom>
        </p:spPr>
        <p:txBody>
          <a:bodyPr lIns="0" tIns="0" rIns="0" bIns="0" anchor="t"/>
          <a:lstStyle/>
          <a:p>
            <a:pPr lvl="0"/>
            <a:endParaRPr lang="en-US"/>
          </a:p>
        </p:txBody>
      </p:sp>
      <p:sp>
        <p:nvSpPr>
          <p:cNvPr id="34" name="Tijdelijke aanduiding voor tekst 33">
            <a:extLst>
              <a:ext uri="{FF2B5EF4-FFF2-40B4-BE49-F238E27FC236}">
                <a16:creationId xmlns:a16="http://schemas.microsoft.com/office/drawing/2014/main" id="{DBC71C1D-C6DB-4E1C-B3C8-D7A4B22BB016}"/>
              </a:ext>
            </a:extLst>
          </p:cNvPr>
          <p:cNvSpPr>
            <a:spLocks noGrp="1"/>
          </p:cNvSpPr>
          <p:nvPr>
            <p:ph type="body" idx="1"/>
          </p:nvPr>
        </p:nvSpPr>
        <p:spPr>
          <a:xfrm>
            <a:off x="417819" y="1449388"/>
            <a:ext cx="11366193" cy="5000625"/>
          </a:xfrm>
          <a:prstGeom prst="rect">
            <a:avLst/>
          </a:prstGeom>
        </p:spPr>
        <p:txBody>
          <a:bodyPr vert="horz" lIns="9000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jdelijke aanduiding voor dianummer 2">
            <a:extLst>
              <a:ext uri="{FF2B5EF4-FFF2-40B4-BE49-F238E27FC236}">
                <a16:creationId xmlns:a16="http://schemas.microsoft.com/office/drawing/2014/main" id="{204AEF0B-04CF-48A2-8F4E-88299837A695}"/>
              </a:ext>
            </a:extLst>
          </p:cNvPr>
          <p:cNvSpPr>
            <a:spLocks noGrp="1"/>
          </p:cNvSpPr>
          <p:nvPr>
            <p:ph type="sldNum" sz="quarter" idx="10"/>
          </p:nvPr>
        </p:nvSpPr>
        <p:spPr>
          <a:xfrm>
            <a:off x="11006138" y="6505449"/>
            <a:ext cx="779462" cy="297115"/>
          </a:xfrm>
          <a:prstGeom prst="rect">
            <a:avLst/>
          </a:prstGeom>
        </p:spPr>
        <p:txBody>
          <a:bodyPr anchor="ctr"/>
          <a:lstStyle>
            <a:lvl1pPr algn="r">
              <a:defRPr sz="800" spc="0" baseline="0">
                <a:solidFill>
                  <a:schemeClr val="tx1">
                    <a:lumMod val="90000"/>
                    <a:lumOff val="10000"/>
                  </a:schemeClr>
                </a:solidFill>
                <a:latin typeface="+mj-lt"/>
                <a:ea typeface="Tahoma" panose="020B0604030504040204" pitchFamily="34" charset="0"/>
                <a:cs typeface="Tahoma" panose="020B0604030504040204" pitchFamily="34" charset="0"/>
              </a:defRPr>
            </a:lvl1pPr>
          </a:lstStyle>
          <a:p>
            <a:fld id="{4B790ABA-653A-437C-9E45-730FBAD999DE}" type="slidenum">
              <a:rPr lang="en-NL" smtClean="0"/>
              <a:pPr/>
              <a:t>‹#›</a:t>
            </a:fld>
            <a:endParaRPr lang="en-NL"/>
          </a:p>
        </p:txBody>
      </p:sp>
      <p:sp>
        <p:nvSpPr>
          <p:cNvPr id="9" name="Tijdelijke aanduiding voor voettekst 3">
            <a:extLst>
              <a:ext uri="{FF2B5EF4-FFF2-40B4-BE49-F238E27FC236}">
                <a16:creationId xmlns:a16="http://schemas.microsoft.com/office/drawing/2014/main" id="{0D0AE096-86DE-4109-A8B8-7281F31E8DFB}"/>
              </a:ext>
            </a:extLst>
          </p:cNvPr>
          <p:cNvSpPr>
            <a:spLocks noGrp="1"/>
          </p:cNvSpPr>
          <p:nvPr>
            <p:ph type="ftr" sz="quarter" idx="11"/>
          </p:nvPr>
        </p:nvSpPr>
        <p:spPr>
          <a:xfrm>
            <a:off x="2333625" y="6504606"/>
            <a:ext cx="7523163" cy="298800"/>
          </a:xfrm>
          <a:prstGeom prst="rect">
            <a:avLst/>
          </a:prstGeom>
          <a:noFill/>
        </p:spPr>
        <p:txBody>
          <a:bodyPr vert="horz" lIns="36000" tIns="36000" rIns="36000" bIns="0" rtlCol="0" anchor="ctr">
            <a:noAutofit/>
          </a:bodyPr>
          <a:lstStyle>
            <a:lvl1pPr algn="ctr">
              <a:defRPr lang="nl-NL" sz="800" b="0" spc="0" baseline="0" smtClean="0">
                <a:latin typeface="+mj-lt"/>
                <a:ea typeface="Tahoma" panose="020B0604030504040204" pitchFamily="34" charset="0"/>
                <a:cs typeface="Tahoma" panose="020B0604030504040204" pitchFamily="34" charset="0"/>
              </a:defRPr>
            </a:lvl1pPr>
          </a:lstStyle>
          <a:p>
            <a:endParaRPr lang="en-NL"/>
          </a:p>
        </p:txBody>
      </p:sp>
      <p:pic>
        <p:nvPicPr>
          <p:cNvPr id="6" name="Picture 7">
            <a:extLst>
              <a:ext uri="{FF2B5EF4-FFF2-40B4-BE49-F238E27FC236}">
                <a16:creationId xmlns:a16="http://schemas.microsoft.com/office/drawing/2014/main" id="{40DE5761-D14D-4F03-ACD6-7C3600011C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08601" y="6499036"/>
            <a:ext cx="531200" cy="23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379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txStyles>
    <p:titleStyle>
      <a:lvl1pPr algn="l" rtl="0" eaLnBrk="1" fontAlgn="base" hangingPunct="1">
        <a:lnSpc>
          <a:spcPct val="90000"/>
        </a:lnSpc>
        <a:spcBef>
          <a:spcPct val="0"/>
        </a:spcBef>
        <a:spcAft>
          <a:spcPct val="0"/>
        </a:spcAft>
        <a:defRPr lang="en-US" sz="2400" b="0" kern="1200" spc="0" baseline="0" dirty="0">
          <a:solidFill>
            <a:schemeClr val="tx1"/>
          </a:solidFill>
          <a:latin typeface="Tahoma (Headings)"/>
          <a:ea typeface="Tahoma" panose="020B0604030504040204" pitchFamily="34" charset="0"/>
          <a:cs typeface="Tahoma" panose="020B0604030504040204" pitchFamily="34" charset="0"/>
        </a:defRPr>
      </a:lvl1pPr>
      <a:lvl2pPr algn="l" rtl="0" eaLnBrk="1" fontAlgn="base" hangingPunct="1">
        <a:lnSpc>
          <a:spcPct val="90000"/>
        </a:lnSpc>
        <a:spcBef>
          <a:spcPct val="0"/>
        </a:spcBef>
        <a:spcAft>
          <a:spcPct val="0"/>
        </a:spcAft>
        <a:defRPr sz="3600">
          <a:solidFill>
            <a:schemeClr val="bg2"/>
          </a:solidFill>
          <a:latin typeface="Radley" panose="02000503000000020003" pitchFamily="2" charset="0"/>
        </a:defRPr>
      </a:lvl2pPr>
      <a:lvl3pPr algn="l" rtl="0" eaLnBrk="1" fontAlgn="base" hangingPunct="1">
        <a:lnSpc>
          <a:spcPct val="90000"/>
        </a:lnSpc>
        <a:spcBef>
          <a:spcPct val="0"/>
        </a:spcBef>
        <a:spcAft>
          <a:spcPct val="0"/>
        </a:spcAft>
        <a:defRPr sz="3600">
          <a:solidFill>
            <a:schemeClr val="bg2"/>
          </a:solidFill>
          <a:latin typeface="Radley" panose="02000503000000020003" pitchFamily="2" charset="0"/>
        </a:defRPr>
      </a:lvl3pPr>
      <a:lvl4pPr algn="l" rtl="0" eaLnBrk="1" fontAlgn="base" hangingPunct="1">
        <a:lnSpc>
          <a:spcPct val="90000"/>
        </a:lnSpc>
        <a:spcBef>
          <a:spcPct val="0"/>
        </a:spcBef>
        <a:spcAft>
          <a:spcPct val="0"/>
        </a:spcAft>
        <a:defRPr sz="3600">
          <a:solidFill>
            <a:schemeClr val="bg2"/>
          </a:solidFill>
          <a:latin typeface="Radley" panose="02000503000000020003" pitchFamily="2" charset="0"/>
        </a:defRPr>
      </a:lvl4pPr>
      <a:lvl5pPr algn="l" rtl="0" eaLnBrk="1" fontAlgn="base" hangingPunct="1">
        <a:lnSpc>
          <a:spcPct val="90000"/>
        </a:lnSpc>
        <a:spcBef>
          <a:spcPct val="0"/>
        </a:spcBef>
        <a:spcAft>
          <a:spcPct val="0"/>
        </a:spcAft>
        <a:defRPr sz="3600">
          <a:solidFill>
            <a:schemeClr val="bg2"/>
          </a:solidFill>
          <a:latin typeface="Radley" panose="02000503000000020003" pitchFamily="2" charset="0"/>
        </a:defRPr>
      </a:lvl5pPr>
      <a:lvl6pPr marL="457200" algn="l" rtl="0" eaLnBrk="1" fontAlgn="base" hangingPunct="1">
        <a:lnSpc>
          <a:spcPct val="90000"/>
        </a:lnSpc>
        <a:spcBef>
          <a:spcPct val="0"/>
        </a:spcBef>
        <a:spcAft>
          <a:spcPct val="0"/>
        </a:spcAft>
        <a:defRPr sz="3600">
          <a:solidFill>
            <a:schemeClr val="bg2"/>
          </a:solidFill>
          <a:latin typeface="Radley" panose="02000503000000020003" pitchFamily="2" charset="0"/>
        </a:defRPr>
      </a:lvl6pPr>
      <a:lvl7pPr marL="914400" algn="l" rtl="0" eaLnBrk="1" fontAlgn="base" hangingPunct="1">
        <a:lnSpc>
          <a:spcPct val="90000"/>
        </a:lnSpc>
        <a:spcBef>
          <a:spcPct val="0"/>
        </a:spcBef>
        <a:spcAft>
          <a:spcPct val="0"/>
        </a:spcAft>
        <a:defRPr sz="3600">
          <a:solidFill>
            <a:schemeClr val="bg2"/>
          </a:solidFill>
          <a:latin typeface="Radley" panose="02000503000000020003" pitchFamily="2" charset="0"/>
        </a:defRPr>
      </a:lvl7pPr>
      <a:lvl8pPr marL="1371600" algn="l" rtl="0" eaLnBrk="1" fontAlgn="base" hangingPunct="1">
        <a:lnSpc>
          <a:spcPct val="90000"/>
        </a:lnSpc>
        <a:spcBef>
          <a:spcPct val="0"/>
        </a:spcBef>
        <a:spcAft>
          <a:spcPct val="0"/>
        </a:spcAft>
        <a:defRPr sz="3600">
          <a:solidFill>
            <a:schemeClr val="bg2"/>
          </a:solidFill>
          <a:latin typeface="Radley" panose="02000503000000020003" pitchFamily="2" charset="0"/>
        </a:defRPr>
      </a:lvl8pPr>
      <a:lvl9pPr marL="1828800" algn="l" rtl="0" eaLnBrk="1" fontAlgn="base" hangingPunct="1">
        <a:lnSpc>
          <a:spcPct val="90000"/>
        </a:lnSpc>
        <a:spcBef>
          <a:spcPct val="0"/>
        </a:spcBef>
        <a:spcAft>
          <a:spcPct val="0"/>
        </a:spcAft>
        <a:defRPr sz="3600">
          <a:solidFill>
            <a:schemeClr val="bg2"/>
          </a:solidFill>
          <a:latin typeface="Radley" panose="02000503000000020003" pitchFamily="2" charset="0"/>
        </a:defRPr>
      </a:lvl9pPr>
    </p:titleStyle>
    <p:bodyStyle>
      <a:lvl1pPr marL="263525" indent="-263525" algn="l" rtl="0" eaLnBrk="1" fontAlgn="base" hangingPunct="1">
        <a:lnSpc>
          <a:spcPct val="100000"/>
        </a:lnSpc>
        <a:spcBef>
          <a:spcPts val="600"/>
        </a:spcBef>
        <a:spcAft>
          <a:spcPct val="0"/>
        </a:spcAft>
        <a:buClr>
          <a:schemeClr val="accent1"/>
        </a:buClr>
        <a:buSzPct val="110000"/>
        <a:buFont typeface="Arial" panose="020B0604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1pPr>
      <a:lvl2pPr marL="630238"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tabLst/>
        <a:defRPr sz="1400" kern="1200" spc="0" baseline="0">
          <a:solidFill>
            <a:schemeClr val="tx1"/>
          </a:solidFill>
          <a:latin typeface="+mj-lt"/>
          <a:ea typeface="Tahoma" panose="020B0604030504040204" pitchFamily="34" charset="0"/>
          <a:cs typeface="Tahoma" panose="020B0604030504040204" pitchFamily="34" charset="0"/>
        </a:defRPr>
      </a:lvl2pPr>
      <a:lvl3pPr marL="9858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3pPr>
      <a:lvl4pPr marL="1341438" indent="-265113"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4pPr>
      <a:lvl5pPr marL="1706563" indent="-274638" algn="l" rtl="0" eaLnBrk="1" fontAlgn="base" hangingPunct="1">
        <a:lnSpc>
          <a:spcPct val="100000"/>
        </a:lnSpc>
        <a:spcBef>
          <a:spcPts val="600"/>
        </a:spcBef>
        <a:spcAft>
          <a:spcPct val="0"/>
        </a:spcAft>
        <a:buClr>
          <a:schemeClr val="tx1"/>
        </a:buClr>
        <a:buFont typeface="HelveticaNeueLT Com 45 Lt" panose="020B0403020202020204" pitchFamily="34" charset="0"/>
        <a:buChar char="–"/>
        <a:defRPr sz="1400" kern="1200" spc="0" baseline="0">
          <a:solidFill>
            <a:schemeClr val="tx1"/>
          </a:solidFill>
          <a:latin typeface="+mj-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56">
          <p15:clr>
            <a:srgbClr val="F26B43"/>
          </p15:clr>
        </p15:guide>
        <p15:guide id="4" pos="701">
          <p15:clr>
            <a:srgbClr val="F26B43"/>
          </p15:clr>
        </p15:guide>
        <p15:guide id="5" pos="867">
          <p15:clr>
            <a:srgbClr val="F26B43"/>
          </p15:clr>
        </p15:guide>
        <p15:guide id="6" pos="1312">
          <p15:clr>
            <a:srgbClr val="F26B43"/>
          </p15:clr>
        </p15:guide>
        <p15:guide id="7" pos="1478">
          <p15:clr>
            <a:srgbClr val="F26B43"/>
          </p15:clr>
        </p15:guide>
        <p15:guide id="8" pos="1923">
          <p15:clr>
            <a:srgbClr val="F26B43"/>
          </p15:clr>
        </p15:guide>
        <p15:guide id="9" pos="2089">
          <p15:clr>
            <a:srgbClr val="F26B43"/>
          </p15:clr>
        </p15:guide>
        <p15:guide id="10" pos="2535">
          <p15:clr>
            <a:srgbClr val="F26B43"/>
          </p15:clr>
        </p15:guide>
        <p15:guide id="11" pos="2700">
          <p15:clr>
            <a:srgbClr val="F26B43"/>
          </p15:clr>
        </p15:guide>
        <p15:guide id="12" pos="3146">
          <p15:clr>
            <a:srgbClr val="F26B43"/>
          </p15:clr>
        </p15:guide>
        <p15:guide id="13" pos="3311">
          <p15:clr>
            <a:srgbClr val="F26B43"/>
          </p15:clr>
        </p15:guide>
        <p15:guide id="14" pos="3757">
          <p15:clr>
            <a:srgbClr val="F26B43"/>
          </p15:clr>
        </p15:guide>
        <p15:guide id="15" pos="3922">
          <p15:clr>
            <a:srgbClr val="F26B43"/>
          </p15:clr>
        </p15:guide>
        <p15:guide id="16" pos="4368">
          <p15:clr>
            <a:srgbClr val="F26B43"/>
          </p15:clr>
        </p15:guide>
        <p15:guide id="17" pos="4533">
          <p15:clr>
            <a:srgbClr val="F26B43"/>
          </p15:clr>
        </p15:guide>
        <p15:guide id="18" pos="4979">
          <p15:clr>
            <a:srgbClr val="F26B43"/>
          </p15:clr>
        </p15:guide>
        <p15:guide id="19" pos="5144">
          <p15:clr>
            <a:srgbClr val="F26B43"/>
          </p15:clr>
        </p15:guide>
        <p15:guide id="20" pos="5590">
          <p15:clr>
            <a:srgbClr val="F26B43"/>
          </p15:clr>
        </p15:guide>
        <p15:guide id="21" pos="5756">
          <p15:clr>
            <a:srgbClr val="F26B43"/>
          </p15:clr>
        </p15:guide>
        <p15:guide id="22" pos="6201">
          <p15:clr>
            <a:srgbClr val="F26B43"/>
          </p15:clr>
        </p15:guide>
        <p15:guide id="23" pos="6367">
          <p15:clr>
            <a:srgbClr val="F26B43"/>
          </p15:clr>
        </p15:guide>
        <p15:guide id="24" pos="6812">
          <p15:clr>
            <a:srgbClr val="F26B43"/>
          </p15:clr>
        </p15:guide>
        <p15:guide id="25" pos="6978">
          <p15:clr>
            <a:srgbClr val="F26B43"/>
          </p15:clr>
        </p15:guide>
        <p15:guide id="26" pos="7423">
          <p15:clr>
            <a:srgbClr val="F26B43"/>
          </p15:clr>
        </p15:guide>
        <p15:guide id="27" orient="horz">
          <p15:clr>
            <a:srgbClr val="F26B43"/>
          </p15:clr>
        </p15:guide>
        <p15:guide id="28" orient="horz" pos="4320">
          <p15:clr>
            <a:srgbClr val="F26B43"/>
          </p15:clr>
        </p15:guide>
        <p15:guide id="29" orient="horz" pos="142">
          <p15:clr>
            <a:srgbClr val="F26B43"/>
          </p15:clr>
        </p15:guide>
        <p15:guide id="30" orient="horz" pos="913">
          <p15:clr>
            <a:srgbClr val="F26B43"/>
          </p15:clr>
        </p15:guide>
        <p15:guide id="31" orient="horz" pos="4063">
          <p15:clr>
            <a:srgbClr val="F26B43"/>
          </p15:clr>
        </p15:guide>
        <p15:guide id="32" orient="horz" pos="346">
          <p15:clr>
            <a:srgbClr val="F26B43"/>
          </p15:clr>
        </p15:guide>
        <p15:guide id="33" orient="horz" pos="777">
          <p15:clr>
            <a:srgbClr val="F26B43"/>
          </p15:clr>
        </p15:guide>
        <p15:guide id="34" orient="horz" pos="2160">
          <p15:clr>
            <a:srgbClr val="F26B43"/>
          </p15:clr>
        </p15:guide>
        <p15:guide id="35" orient="horz" pos="3929">
          <p15:clr>
            <a:srgbClr val="F26B43"/>
          </p15:clr>
        </p15:guide>
        <p15:guide id="36" orient="horz" pos="24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D882C4E-8410-4B6E-BBD4-D9B849CD31C1}"/>
              </a:ext>
            </a:extLst>
          </p:cNvPr>
          <p:cNvSpPr>
            <a:spLocks noGrp="1"/>
          </p:cNvSpPr>
          <p:nvPr>
            <p:ph type="title"/>
          </p:nvPr>
        </p:nvSpPr>
        <p:spPr>
          <a:xfrm>
            <a:off x="838200" y="366184"/>
            <a:ext cx="4424680" cy="3057736"/>
          </a:xfrm>
          <a:prstGeom prst="rect">
            <a:avLst/>
          </a:prstGeom>
        </p:spPr>
        <p:txBody>
          <a:bodyPr vert="horz" lIns="91440" tIns="45720" rIns="91440" bIns="45720" rtlCol="0" anchor="t" anchorCtr="0">
            <a:noAutofit/>
          </a:bodyPr>
          <a:lstStyle/>
          <a:p>
            <a:r>
              <a:rPr lang="nl-NL"/>
              <a:t>Klik om de stijl te bewerken</a:t>
            </a:r>
          </a:p>
        </p:txBody>
      </p:sp>
      <p:sp>
        <p:nvSpPr>
          <p:cNvPr id="3" name="Tijdelijke aanduiding voor tekst 2">
            <a:extLst>
              <a:ext uri="{FF2B5EF4-FFF2-40B4-BE49-F238E27FC236}">
                <a16:creationId xmlns:a16="http://schemas.microsoft.com/office/drawing/2014/main" id="{1EEAC130-8120-4C1B-9967-2FF11A806947}"/>
              </a:ext>
            </a:extLst>
          </p:cNvPr>
          <p:cNvSpPr>
            <a:spLocks noGrp="1"/>
          </p:cNvSpPr>
          <p:nvPr>
            <p:ph type="body" idx="1"/>
          </p:nvPr>
        </p:nvSpPr>
        <p:spPr>
          <a:xfrm>
            <a:off x="5567680" y="366184"/>
            <a:ext cx="6024880" cy="4349749"/>
          </a:xfrm>
          <a:prstGeom prst="rect">
            <a:avLst/>
          </a:prstGeom>
        </p:spPr>
        <p:txBody>
          <a:bodyPr vert="horz" lIns="91440" tIns="45720" rIns="91440" bIns="45720" rtlCol="0">
            <a:normAutofit/>
          </a:bodyPr>
          <a:lstStyle/>
          <a:p>
            <a:pPr lvl="0"/>
            <a:r>
              <a:rPr lang="nl-NL" noProof="0"/>
              <a:t>Typ hier de tekst</a:t>
            </a:r>
          </a:p>
        </p:txBody>
      </p:sp>
      <p:sp>
        <p:nvSpPr>
          <p:cNvPr id="7" name="Tijdelijke aanduiding voor voettekst 4">
            <a:extLst>
              <a:ext uri="{FF2B5EF4-FFF2-40B4-BE49-F238E27FC236}">
                <a16:creationId xmlns:a16="http://schemas.microsoft.com/office/drawing/2014/main" id="{58F27988-04E4-446A-BB26-A072AB25DCB0}"/>
              </a:ext>
            </a:extLst>
          </p:cNvPr>
          <p:cNvSpPr>
            <a:spLocks noGrp="1"/>
          </p:cNvSpPr>
          <p:nvPr>
            <p:ph type="ftr" sz="quarter" idx="3"/>
          </p:nvPr>
        </p:nvSpPr>
        <p:spPr>
          <a:xfrm>
            <a:off x="838200" y="6384001"/>
            <a:ext cx="4114800" cy="270801"/>
          </a:xfrm>
          <a:prstGeom prst="rect">
            <a:avLst/>
          </a:prstGeom>
        </p:spPr>
        <p:txBody>
          <a:bodyPr vert="horz" lIns="0" tIns="0" rIns="0" bIns="0" rtlCol="0" anchor="t" anchorCtr="0"/>
          <a:lstStyle>
            <a:lvl1pPr algn="ctr">
              <a:defRPr sz="1333">
                <a:solidFill>
                  <a:schemeClr val="tx1"/>
                </a:solidFill>
                <a:latin typeface="Arial" panose="020B0604020202020204" pitchFamily="34" charset="0"/>
                <a:cs typeface="Arial" panose="020B0604020202020204" pitchFamily="34" charset="0"/>
              </a:defRPr>
            </a:lvl1pPr>
          </a:lstStyle>
          <a:p>
            <a:pPr algn="l"/>
            <a:r>
              <a:rPr lang="nl-NL" err="1"/>
              <a:t>Title</a:t>
            </a:r>
            <a:r>
              <a:rPr lang="nl-NL"/>
              <a:t> </a:t>
            </a:r>
            <a:r>
              <a:rPr lang="nl-NL" err="1"/>
              <a:t>presentation</a:t>
            </a:r>
            <a:endParaRPr lang="nl-NL"/>
          </a:p>
        </p:txBody>
      </p:sp>
      <p:sp>
        <p:nvSpPr>
          <p:cNvPr id="8" name="Tijdelijke aanduiding voor dianummer 5">
            <a:extLst>
              <a:ext uri="{FF2B5EF4-FFF2-40B4-BE49-F238E27FC236}">
                <a16:creationId xmlns:a16="http://schemas.microsoft.com/office/drawing/2014/main" id="{B469C756-DA26-4D83-AB23-2D86129516E2}"/>
              </a:ext>
            </a:extLst>
          </p:cNvPr>
          <p:cNvSpPr>
            <a:spLocks noGrp="1"/>
          </p:cNvSpPr>
          <p:nvPr>
            <p:ph type="sldNum" sz="quarter" idx="4"/>
          </p:nvPr>
        </p:nvSpPr>
        <p:spPr>
          <a:xfrm>
            <a:off x="9608101" y="6384001"/>
            <a:ext cx="2245359" cy="270800"/>
          </a:xfrm>
          <a:prstGeom prst="rect">
            <a:avLst/>
          </a:prstGeom>
        </p:spPr>
        <p:txBody>
          <a:bodyPr vert="horz" lIns="0" tIns="0" rIns="0" bIns="0" rtlCol="0" anchor="t" anchorCtr="0"/>
          <a:lstStyle>
            <a:lvl1pPr algn="r">
              <a:defRPr sz="1333">
                <a:solidFill>
                  <a:schemeClr val="tx1"/>
                </a:solidFill>
                <a:latin typeface="Arial" panose="020B0604020202020204" pitchFamily="34" charset="0"/>
                <a:cs typeface="Arial" panose="020B0604020202020204" pitchFamily="34" charset="0"/>
              </a:defRPr>
            </a:lvl1pPr>
          </a:lstStyle>
          <a:p>
            <a:fld id="{1A9BD499-D1BD-4155-B7A7-62218EA82528}" type="slidenum">
              <a:rPr lang="nl-NL" smtClean="0"/>
              <a:pPr/>
              <a:t>‹#›</a:t>
            </a:fld>
            <a:endParaRPr lang="nl-NL"/>
          </a:p>
        </p:txBody>
      </p:sp>
    </p:spTree>
    <p:extLst>
      <p:ext uri="{BB962C8B-B14F-4D97-AF65-F5344CB8AC3E}">
        <p14:creationId xmlns:p14="http://schemas.microsoft.com/office/powerpoint/2010/main" val="324966579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Lst>
  <p:txStyles>
    <p:titleStyle>
      <a:lvl1pPr algn="l" defTabSz="1219170" rtl="0" eaLnBrk="1" latinLnBrk="0" hangingPunct="1">
        <a:lnSpc>
          <a:spcPct val="100000"/>
        </a:lnSpc>
        <a:spcBef>
          <a:spcPct val="0"/>
        </a:spcBef>
        <a:buNone/>
        <a:defRPr sz="5600" kern="1200">
          <a:solidFill>
            <a:srgbClr val="1B60DB"/>
          </a:solidFill>
          <a:latin typeface="Arial Black" panose="020B0A04020102020204" pitchFamily="34" charset="0"/>
          <a:ea typeface="+mj-ea"/>
          <a:cs typeface="Arial" panose="020B0604020202020204" pitchFamily="34" charset="0"/>
        </a:defRPr>
      </a:lvl1pPr>
    </p:titleStyle>
    <p:bodyStyle>
      <a:lvl1pPr marL="0" indent="0" algn="l" defTabSz="1219170" rtl="0" eaLnBrk="1" latinLnBrk="0" hangingPunct="1">
        <a:lnSpc>
          <a:spcPct val="90000"/>
        </a:lnSpc>
        <a:spcBef>
          <a:spcPts val="1333"/>
        </a:spcBef>
        <a:buFont typeface="Arial" panose="020B0604020202020204" pitchFamily="34" charset="0"/>
        <a:buNone/>
        <a:defRPr sz="2400" kern="1200">
          <a:solidFill>
            <a:srgbClr val="14125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9820F7-2F3D-B5A5-C530-3CDA749BEA64}"/>
              </a:ext>
            </a:extLst>
          </p:cNvPr>
          <p:cNvGraphicFramePr>
            <a:graphicFrameLocks noChangeAspect="1"/>
          </p:cNvGraphicFramePr>
          <p:nvPr userDrawn="1">
            <p:custDataLst>
              <p:tags r:id="rId83"/>
            </p:custDataLst>
            <p:extLst>
              <p:ext uri="{D42A27DB-BD31-4B8C-83A1-F6EECF244321}">
                <p14:modId xmlns:p14="http://schemas.microsoft.com/office/powerpoint/2010/main" val="1591219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4" imgW="425" imgH="424" progId="TCLayout.ActiveDocument.1">
                  <p:embed/>
                </p:oleObj>
              </mc:Choice>
              <mc:Fallback>
                <p:oleObj name="think-cell Slide" r:id="rId84" imgW="425" imgH="424" progId="TCLayout.ActiveDocument.1">
                  <p:embed/>
                  <p:pic>
                    <p:nvPicPr>
                      <p:cNvPr id="6" name="Object 5" hidden="1">
                        <a:extLst>
                          <a:ext uri="{FF2B5EF4-FFF2-40B4-BE49-F238E27FC236}">
                            <a16:creationId xmlns:a16="http://schemas.microsoft.com/office/drawing/2014/main" id="{C29820F7-2F3D-B5A5-C530-3CDA749BEA64}"/>
                          </a:ext>
                        </a:extLst>
                      </p:cNvPr>
                      <p:cNvPicPr/>
                      <p:nvPr/>
                    </p:nvPicPr>
                    <p:blipFill>
                      <a:blip r:embed="rId8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968132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5" r:id="rId52"/>
    <p:sldLayoutId id="2147483996" r:id="rId53"/>
    <p:sldLayoutId id="2147483997" r:id="rId54"/>
    <p:sldLayoutId id="2147483998" r:id="rId55"/>
    <p:sldLayoutId id="2147483999" r:id="rId56"/>
    <p:sldLayoutId id="2147484000" r:id="rId57"/>
    <p:sldLayoutId id="2147484001" r:id="rId58"/>
    <p:sldLayoutId id="2147484002" r:id="rId59"/>
    <p:sldLayoutId id="2147484003" r:id="rId60"/>
    <p:sldLayoutId id="2147484004" r:id="rId61"/>
    <p:sldLayoutId id="2147484005" r:id="rId62"/>
    <p:sldLayoutId id="2147484006" r:id="rId63"/>
    <p:sldLayoutId id="2147484007" r:id="rId64"/>
    <p:sldLayoutId id="2147484008" r:id="rId65"/>
    <p:sldLayoutId id="2147484009" r:id="rId66"/>
    <p:sldLayoutId id="2147484010" r:id="rId67"/>
    <p:sldLayoutId id="2147484011" r:id="rId68"/>
    <p:sldLayoutId id="2147484012" r:id="rId69"/>
    <p:sldLayoutId id="2147484013" r:id="rId70"/>
    <p:sldLayoutId id="2147484014" r:id="rId71"/>
    <p:sldLayoutId id="2147484015" r:id="rId72"/>
    <p:sldLayoutId id="2147484016" r:id="rId73"/>
    <p:sldLayoutId id="2147484017" r:id="rId74"/>
    <p:sldLayoutId id="2147484018" r:id="rId75"/>
    <p:sldLayoutId id="2147484019" r:id="rId76"/>
    <p:sldLayoutId id="2147484020" r:id="rId77"/>
    <p:sldLayoutId id="2147484021" r:id="rId78"/>
    <p:sldLayoutId id="2147484022" r:id="rId79"/>
    <p:sldLayoutId id="2147484023" r:id="rId80"/>
    <p:sldLayoutId id="214748402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30497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9947115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0" y="6183060"/>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77405139"/>
      </p:ext>
    </p:extLst>
  </p:cSld>
  <p:clrMap bg1="dk1" tx1="lt1" bg2="dk2" tx2="lt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 id="2147484150" r:id="rId25"/>
    <p:sldLayoutId id="2147484151" r:id="rId26"/>
    <p:sldLayoutId id="2147484152" r:id="rId27"/>
    <p:sldLayoutId id="2147484153" r:id="rId28"/>
    <p:sldLayoutId id="2147484154" r:id="rId29"/>
    <p:sldLayoutId id="2147484155" r:id="rId30"/>
    <p:sldLayoutId id="2147484156" r:id="rId31"/>
    <p:sldLayoutId id="2147484157" r:id="rId32"/>
    <p:sldLayoutId id="2147484158" r:id="rId33"/>
    <p:sldLayoutId id="2147484159" r:id="rId34"/>
    <p:sldLayoutId id="2147484160" r:id="rId35"/>
    <p:sldLayoutId id="2147484161" r:id="rId36"/>
    <p:sldLayoutId id="2147484162" r:id="rId37"/>
    <p:sldLayoutId id="2147484163" r:id="rId38"/>
    <p:sldLayoutId id="2147484164" r:id="rId39"/>
    <p:sldLayoutId id="2147484165" r:id="rId40"/>
    <p:sldLayoutId id="2147484166" r:id="rId41"/>
    <p:sldLayoutId id="2147484167" r:id="rId42"/>
    <p:sldLayoutId id="2147484168" r:id="rId43"/>
    <p:sldLayoutId id="2147484169" r:id="rId44"/>
    <p:sldLayoutId id="2147484170" r:id="rId45"/>
    <p:sldLayoutId id="2147484171" r:id="rId46"/>
    <p:sldLayoutId id="2147484172" r:id="rId47"/>
    <p:sldLayoutId id="2147484173" r:id="rId48"/>
    <p:sldLayoutId id="2147484174" r:id="rId49"/>
    <p:sldLayoutId id="2147484175" r:id="rId50"/>
    <p:sldLayoutId id="2147484176" r:id="rId51"/>
    <p:sldLayoutId id="2147484177" r:id="rId52"/>
    <p:sldLayoutId id="2147484178" r:id="rId53"/>
    <p:sldLayoutId id="214748417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09225848"/>
      </p:ext>
    </p:extLst>
  </p:cSld>
  <p:clrMap bg1="dk1" tx1="lt1" bg2="dk2" tx2="lt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 id="2147484215" r:id="rId35"/>
    <p:sldLayoutId id="2147484216" r:id="rId36"/>
    <p:sldLayoutId id="2147484217" r:id="rId37"/>
    <p:sldLayoutId id="2147484218" r:id="rId38"/>
    <p:sldLayoutId id="2147484219" r:id="rId39"/>
    <p:sldLayoutId id="2147484220" r:id="rId40"/>
    <p:sldLayoutId id="2147484221" r:id="rId41"/>
    <p:sldLayoutId id="2147484222" r:id="rId42"/>
    <p:sldLayoutId id="2147484223" r:id="rId43"/>
    <p:sldLayoutId id="2147484224" r:id="rId44"/>
    <p:sldLayoutId id="2147484225" r:id="rId45"/>
    <p:sldLayoutId id="2147484226" r:id="rId46"/>
    <p:sldLayoutId id="2147484227" r:id="rId47"/>
    <p:sldLayoutId id="2147484228" r:id="rId48"/>
    <p:sldLayoutId id="2147484229" r:id="rId49"/>
    <p:sldLayoutId id="2147484230" r:id="rId50"/>
    <p:sldLayoutId id="2147484231" r:id="rId51"/>
    <p:sldLayoutId id="2147484232" r:id="rId52"/>
    <p:sldLayoutId id="214748423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213.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hyperlink" Target="https://app.fabric.microsoft.com/hom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etkowsky?tab=repositories&amp;q=vision&amp;type=&amp;language=&amp;sort=" TargetMode="External"/><Relationship Id="rId2" Type="http://schemas.openxmlformats.org/officeDocument/2006/relationships/notesSlide" Target="../notesSlides/notesSlide7.xml"/><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cs typeface="Segoe UI"/>
              </a:rPr>
              <a:t>A Tour of Azure AI Vision Services   </a:t>
            </a:r>
            <a:endParaRPr lang="en-US" dirty="0"/>
          </a:p>
        </p:txBody>
      </p:sp>
      <p:sp>
        <p:nvSpPr>
          <p:cNvPr id="5" name="Text Placeholder 4"/>
          <p:cNvSpPr>
            <a:spLocks noGrp="1"/>
          </p:cNvSpPr>
          <p:nvPr>
            <p:ph type="body" sz="quarter" idx="12"/>
          </p:nvPr>
        </p:nvSpPr>
        <p:spPr>
          <a:xfrm>
            <a:off x="584199" y="3962400"/>
            <a:ext cx="10339439" cy="1015663"/>
          </a:xfrm>
        </p:spPr>
        <p:txBody>
          <a:bodyPr/>
          <a:lstStyle/>
          <a:p>
            <a:r>
              <a:rPr lang="en-US" dirty="0">
                <a:cs typeface="Segoe UI"/>
              </a:rPr>
              <a:t>January 2025</a:t>
            </a:r>
          </a:p>
          <a:p>
            <a:endParaRPr lang="en-US" dirty="0">
              <a:cs typeface="Segoe UI"/>
            </a:endParaRPr>
          </a:p>
          <a:p>
            <a:r>
              <a:rPr lang="en-US" dirty="0">
                <a:cs typeface="Segoe UI"/>
              </a:rPr>
              <a:t>Hicham Zmarrou, PhD</a:t>
            </a:r>
          </a:p>
        </p:txBody>
      </p:sp>
    </p:spTree>
    <p:extLst>
      <p:ext uri="{BB962C8B-B14F-4D97-AF65-F5344CB8AC3E}">
        <p14:creationId xmlns:p14="http://schemas.microsoft.com/office/powerpoint/2010/main" val="33493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8B20-0E3B-926D-3A53-9E100C1AB0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B3600-EC1F-67DA-5FC2-A6BA9ED143BC}"/>
              </a:ext>
            </a:extLst>
          </p:cNvPr>
          <p:cNvSpPr>
            <a:spLocks noGrp="1"/>
          </p:cNvSpPr>
          <p:nvPr>
            <p:ph type="title"/>
          </p:nvPr>
        </p:nvSpPr>
        <p:spPr>
          <a:xfrm>
            <a:off x="584200" y="2610446"/>
            <a:ext cx="9144000" cy="923330"/>
          </a:xfrm>
        </p:spPr>
        <p:txBody>
          <a:bodyPr/>
          <a:lstStyle/>
          <a:p>
            <a:r>
              <a:rPr lang="en-US" dirty="0"/>
              <a:t>Data: The Essential Fuel for AI Solutions</a:t>
            </a:r>
            <a:br>
              <a:rPr lang="en-US" dirty="0"/>
            </a:br>
            <a:r>
              <a:rPr lang="en-US" sz="2400" dirty="0">
                <a:solidFill>
                  <a:srgbClr val="FFC000"/>
                </a:solidFill>
              </a:rPr>
              <a:t>Ensure Your Data is Unlocked, Accurate and Reliable</a:t>
            </a:r>
          </a:p>
        </p:txBody>
      </p:sp>
    </p:spTree>
    <p:extLst>
      <p:ext uri="{BB962C8B-B14F-4D97-AF65-F5344CB8AC3E}">
        <p14:creationId xmlns:p14="http://schemas.microsoft.com/office/powerpoint/2010/main" val="35818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Текст 16">
            <a:extLst>
              <a:ext uri="{FF2B5EF4-FFF2-40B4-BE49-F238E27FC236}">
                <a16:creationId xmlns:a16="http://schemas.microsoft.com/office/drawing/2014/main" id="{FEA54717-EDFC-5BE9-29DB-0F566B70662D}"/>
              </a:ext>
            </a:extLst>
          </p:cNvPr>
          <p:cNvSpPr txBox="1">
            <a:spLocks/>
          </p:cNvSpPr>
          <p:nvPr/>
        </p:nvSpPr>
        <p:spPr>
          <a:xfrm>
            <a:off x="2009775" y="985838"/>
            <a:ext cx="9599613" cy="43180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itchFamily="34" charset="0"/>
              </a:rPr>
              <a:t>The unified data platform for the era of AI           </a:t>
            </a:r>
          </a:p>
        </p:txBody>
      </p:sp>
      <p:cxnSp>
        <p:nvCxnSpPr>
          <p:cNvPr id="6" name="Straight Connector 5">
            <a:extLst>
              <a:ext uri="{FF2B5EF4-FFF2-40B4-BE49-F238E27FC236}">
                <a16:creationId xmlns:a16="http://schemas.microsoft.com/office/drawing/2014/main" id="{2F984B46-2A0C-283B-0B08-67759C3A9853}"/>
              </a:ext>
              <a:ext uri="{C183D7F6-B498-43B3-948B-1728B52AA6E4}">
                <adec:decorative xmlns:adec="http://schemas.microsoft.com/office/drawing/2017/decorative" val="1"/>
              </a:ext>
            </a:extLst>
          </p:cNvPr>
          <p:cNvCxnSpPr>
            <a:cxnSpLocks/>
          </p:cNvCxnSpPr>
          <p:nvPr/>
        </p:nvCxnSpPr>
        <p:spPr>
          <a:xfrm>
            <a:off x="1672074" y="50363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68C3A9-7654-505C-2BCA-5CB268FECAD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17" y="627310"/>
            <a:ext cx="723347" cy="723347"/>
          </a:xfrm>
          <a:prstGeom prst="rect">
            <a:avLst/>
          </a:prstGeom>
        </p:spPr>
      </p:pic>
      <p:sp>
        <p:nvSpPr>
          <p:cNvPr id="57" name="Title 56">
            <a:extLst>
              <a:ext uri="{FF2B5EF4-FFF2-40B4-BE49-F238E27FC236}">
                <a16:creationId xmlns:a16="http://schemas.microsoft.com/office/drawing/2014/main" id="{A3F61C5C-3011-C59D-A53D-496A1A4E3096}"/>
              </a:ext>
            </a:extLst>
          </p:cNvPr>
          <p:cNvSpPr>
            <a:spLocks noGrp="1"/>
          </p:cNvSpPr>
          <p:nvPr>
            <p:ph type="title"/>
          </p:nvPr>
        </p:nvSpPr>
        <p:spPr>
          <a:xfrm>
            <a:off x="2006599" y="457200"/>
            <a:ext cx="9599614" cy="554038"/>
          </a:xfrm>
        </p:spPr>
        <p:txBody>
          <a:bodyPr/>
          <a:lstStyle/>
          <a:p>
            <a:pPr>
              <a:defRPr/>
            </a:pPr>
            <a:r>
              <a:rPr lang="en-CA">
                <a:gradFill flip="none" rotWithShape="1">
                  <a:gsLst>
                    <a:gs pos="80000">
                      <a:srgbClr val="49C5B1"/>
                    </a:gs>
                    <a:gs pos="0">
                      <a:srgbClr val="8DC8E8"/>
                    </a:gs>
                  </a:gsLst>
                  <a:path path="circle">
                    <a:fillToRect l="100000" t="100000"/>
                  </a:path>
                  <a:tileRect r="-100000" b="-100000"/>
                </a:gradFill>
                <a:ea typeface="+mj-ea"/>
                <a:cs typeface="+mj-cs"/>
              </a:rPr>
              <a:t>Microsoft Fabric         </a:t>
            </a:r>
            <a:endParaRPr lang="uk-UA">
              <a:gradFill flip="none" rotWithShape="1">
                <a:gsLst>
                  <a:gs pos="80000">
                    <a:srgbClr val="49C5B1"/>
                  </a:gs>
                  <a:gs pos="0">
                    <a:srgbClr val="8DC8E8"/>
                  </a:gs>
                </a:gsLst>
                <a:path path="circle">
                  <a:fillToRect l="100000" t="100000"/>
                </a:path>
                <a:tileRect r="-100000" b="-100000"/>
              </a:gradFill>
              <a:ea typeface="+mj-ea"/>
              <a:cs typeface="+mj-cs"/>
            </a:endParaRPr>
          </a:p>
        </p:txBody>
      </p:sp>
      <p:grpSp>
        <p:nvGrpSpPr>
          <p:cNvPr id="53" name="Group 52">
            <a:extLst>
              <a:ext uri="{FF2B5EF4-FFF2-40B4-BE49-F238E27FC236}">
                <a16:creationId xmlns:a16="http://schemas.microsoft.com/office/drawing/2014/main" id="{C1B524D1-7588-EECE-9E97-1AC990CA33BF}"/>
              </a:ext>
              <a:ext uri="{C183D7F6-B498-43B3-948B-1728B52AA6E4}">
                <adec:decorative xmlns:adec="http://schemas.microsoft.com/office/drawing/2017/decorative" val="1"/>
              </a:ext>
            </a:extLst>
          </p:cNvPr>
          <p:cNvGrpSpPr/>
          <p:nvPr/>
        </p:nvGrpSpPr>
        <p:grpSpPr>
          <a:xfrm>
            <a:off x="584201" y="2115376"/>
            <a:ext cx="11025187" cy="3892770"/>
            <a:chOff x="584201" y="2115376"/>
            <a:chExt cx="11025187" cy="3892770"/>
          </a:xfrm>
        </p:grpSpPr>
        <p:sp>
          <p:nvSpPr>
            <p:cNvPr id="2" name="Rounded Rectangle 38">
              <a:extLst>
                <a:ext uri="{FF2B5EF4-FFF2-40B4-BE49-F238E27FC236}">
                  <a16:creationId xmlns:a16="http://schemas.microsoft.com/office/drawing/2014/main" id="{6C7735DF-995E-55E1-C12A-B5823BA3DA2E}"/>
                </a:ext>
                <a:ext uri="{C183D7F6-B498-43B3-948B-1728B52AA6E4}">
                  <adec:decorative xmlns:adec="http://schemas.microsoft.com/office/drawing/2017/decorative" val="1"/>
                </a:ext>
              </a:extLst>
            </p:cNvPr>
            <p:cNvSpPr>
              <a:spLocks/>
            </p:cNvSpPr>
            <p:nvPr/>
          </p:nvSpPr>
          <p:spPr bwMode="auto">
            <a:xfrm>
              <a:off x="584201" y="2115376"/>
              <a:ext cx="11025187" cy="3892770"/>
            </a:xfrm>
            <a:prstGeom prst="roundRect">
              <a:avLst>
                <a:gd name="adj" fmla="val 3641"/>
              </a:avLst>
            </a:prstGeom>
            <a:ln w="19050" cap="rnd">
              <a:gradFill flip="none" rotWithShape="1">
                <a:gsLst>
                  <a:gs pos="80000">
                    <a:srgbClr val="399A91"/>
                  </a:gs>
                  <a:gs pos="0">
                    <a:srgbClr val="0078D4"/>
                  </a:gs>
                </a:gsLst>
                <a:path path="circle">
                  <a:fillToRect l="100000" t="100000"/>
                </a:path>
                <a:tileRect r="-100000" b="-100000"/>
              </a:gradFill>
              <a:headEnd type="arrow" w="lg"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4" name="Rounded Rectangle 6">
              <a:extLst>
                <a:ext uri="{FF2B5EF4-FFF2-40B4-BE49-F238E27FC236}">
                  <a16:creationId xmlns:a16="http://schemas.microsoft.com/office/drawing/2014/main" id="{FB55F0D1-CED0-9619-6121-CC337D0D96C4}"/>
                </a:ext>
                <a:ext uri="{C183D7F6-B498-43B3-948B-1728B52AA6E4}">
                  <adec:decorative xmlns:adec="http://schemas.microsoft.com/office/drawing/2017/decorative" val="1"/>
                </a:ext>
              </a:extLst>
            </p:cNvPr>
            <p:cNvSpPr/>
            <p:nvPr/>
          </p:nvSpPr>
          <p:spPr bwMode="auto">
            <a:xfrm>
              <a:off x="725938"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ounded Rectangle 10">
              <a:extLst>
                <a:ext uri="{FF2B5EF4-FFF2-40B4-BE49-F238E27FC236}">
                  <a16:creationId xmlns:a16="http://schemas.microsoft.com/office/drawing/2014/main" id="{EA3ADEDF-C569-47BA-07BF-A74D1620A690}"/>
                </a:ext>
                <a:ext uri="{C183D7F6-B498-43B3-948B-1728B52AA6E4}">
                  <adec:decorative xmlns:adec="http://schemas.microsoft.com/office/drawing/2017/decorative" val="1"/>
                </a:ext>
              </a:extLst>
            </p:cNvPr>
            <p:cNvSpPr/>
            <p:nvPr/>
          </p:nvSpPr>
          <p:spPr bwMode="auto">
            <a:xfrm>
              <a:off x="2535695"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Rounded Rectangle 14">
              <a:extLst>
                <a:ext uri="{FF2B5EF4-FFF2-40B4-BE49-F238E27FC236}">
                  <a16:creationId xmlns:a16="http://schemas.microsoft.com/office/drawing/2014/main" id="{21BFAB01-3A7D-4A93-5D22-6A5605D6660F}"/>
                </a:ext>
                <a:ext uri="{C183D7F6-B498-43B3-948B-1728B52AA6E4}">
                  <adec:decorative xmlns:adec="http://schemas.microsoft.com/office/drawing/2017/decorative" val="1"/>
                </a:ext>
              </a:extLst>
            </p:cNvPr>
            <p:cNvSpPr/>
            <p:nvPr/>
          </p:nvSpPr>
          <p:spPr bwMode="auto">
            <a:xfrm>
              <a:off x="4345451"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Rounded Rectangle 18">
              <a:extLst>
                <a:ext uri="{FF2B5EF4-FFF2-40B4-BE49-F238E27FC236}">
                  <a16:creationId xmlns:a16="http://schemas.microsoft.com/office/drawing/2014/main" id="{2DDD246E-F4FD-513A-1F02-8F8F09142CF8}"/>
                </a:ext>
                <a:ext uri="{C183D7F6-B498-43B3-948B-1728B52AA6E4}">
                  <adec:decorative xmlns:adec="http://schemas.microsoft.com/office/drawing/2017/decorative" val="1"/>
                </a:ext>
              </a:extLst>
            </p:cNvPr>
            <p:cNvSpPr/>
            <p:nvPr/>
          </p:nvSpPr>
          <p:spPr bwMode="auto">
            <a:xfrm>
              <a:off x="6155208"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Rounded Rectangle 22">
              <a:extLst>
                <a:ext uri="{FF2B5EF4-FFF2-40B4-BE49-F238E27FC236}">
                  <a16:creationId xmlns:a16="http://schemas.microsoft.com/office/drawing/2014/main" id="{125BE219-ED22-B2C0-502B-DDF13162F92B}"/>
                </a:ext>
                <a:ext uri="{C183D7F6-B498-43B3-948B-1728B52AA6E4}">
                  <adec:decorative xmlns:adec="http://schemas.microsoft.com/office/drawing/2017/decorative" val="1"/>
                </a:ext>
              </a:extLst>
            </p:cNvPr>
            <p:cNvSpPr/>
            <p:nvPr/>
          </p:nvSpPr>
          <p:spPr bwMode="auto">
            <a:xfrm>
              <a:off x="7964965"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Rounded Rectangle 26">
              <a:extLst>
                <a:ext uri="{FF2B5EF4-FFF2-40B4-BE49-F238E27FC236}">
                  <a16:creationId xmlns:a16="http://schemas.microsoft.com/office/drawing/2014/main" id="{64DE3579-71DA-9690-A600-1F9AF3AB4C9E}"/>
                </a:ext>
                <a:ext uri="{C183D7F6-B498-43B3-948B-1728B52AA6E4}">
                  <adec:decorative xmlns:adec="http://schemas.microsoft.com/office/drawing/2017/decorative" val="1"/>
                </a:ext>
              </a:extLst>
            </p:cNvPr>
            <p:cNvSpPr/>
            <p:nvPr/>
          </p:nvSpPr>
          <p:spPr bwMode="auto">
            <a:xfrm>
              <a:off x="9774722" y="2258703"/>
              <a:ext cx="1691339" cy="1334401"/>
            </a:xfrm>
            <a:prstGeom prst="roundRect">
              <a:avLst>
                <a:gd name="adj" fmla="val 53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Rounded Rectangle 30">
              <a:extLst>
                <a:ext uri="{FF2B5EF4-FFF2-40B4-BE49-F238E27FC236}">
                  <a16:creationId xmlns:a16="http://schemas.microsoft.com/office/drawing/2014/main" id="{76D45AD9-4C3C-2052-DC6D-EBD0D2B6E1FE}"/>
                </a:ext>
                <a:ext uri="{C183D7F6-B498-43B3-948B-1728B52AA6E4}">
                  <adec:decorative xmlns:adec="http://schemas.microsoft.com/office/drawing/2017/decorative" val="1"/>
                </a:ext>
              </a:extLst>
            </p:cNvPr>
            <p:cNvSpPr/>
            <p:nvPr/>
          </p:nvSpPr>
          <p:spPr bwMode="auto">
            <a:xfrm>
              <a:off x="725939" y="3710262"/>
              <a:ext cx="10740125" cy="640080"/>
            </a:xfrm>
            <a:prstGeom prst="roundRect">
              <a:avLst>
                <a:gd name="adj" fmla="val 1060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Rounded Rectangle 32">
              <a:extLst>
                <a:ext uri="{FF2B5EF4-FFF2-40B4-BE49-F238E27FC236}">
                  <a16:creationId xmlns:a16="http://schemas.microsoft.com/office/drawing/2014/main" id="{9EF5B94E-4BB5-DCCC-6335-4646C1CE6FB6}"/>
                </a:ext>
                <a:ext uri="{C183D7F6-B498-43B3-948B-1728B52AA6E4}">
                  <adec:decorative xmlns:adec="http://schemas.microsoft.com/office/drawing/2017/decorative" val="1"/>
                </a:ext>
              </a:extLst>
            </p:cNvPr>
            <p:cNvSpPr/>
            <p:nvPr/>
          </p:nvSpPr>
          <p:spPr bwMode="auto">
            <a:xfrm>
              <a:off x="725937" y="4467500"/>
              <a:ext cx="10728448" cy="640080"/>
            </a:xfrm>
            <a:prstGeom prst="roundRect">
              <a:avLst>
                <a:gd name="adj" fmla="val 1060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Rounded Rectangle 32">
              <a:extLst>
                <a:ext uri="{FF2B5EF4-FFF2-40B4-BE49-F238E27FC236}">
                  <a16:creationId xmlns:a16="http://schemas.microsoft.com/office/drawing/2014/main" id="{A676E173-5E73-3779-D581-FD1503894034}"/>
                </a:ext>
                <a:ext uri="{C183D7F6-B498-43B3-948B-1728B52AA6E4}">
                  <adec:decorative xmlns:adec="http://schemas.microsoft.com/office/drawing/2017/decorative" val="1"/>
                </a:ext>
              </a:extLst>
            </p:cNvPr>
            <p:cNvSpPr/>
            <p:nvPr/>
          </p:nvSpPr>
          <p:spPr bwMode="auto">
            <a:xfrm>
              <a:off x="725937" y="5224739"/>
              <a:ext cx="10740127" cy="640080"/>
            </a:xfrm>
            <a:prstGeom prst="roundRect">
              <a:avLst>
                <a:gd name="adj" fmla="val 1060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7" name="Picture 6">
            <a:extLst>
              <a:ext uri="{FF2B5EF4-FFF2-40B4-BE49-F238E27FC236}">
                <a16:creationId xmlns:a16="http://schemas.microsoft.com/office/drawing/2014/main" id="{5E2C74B3-F07D-371A-1CF5-F300E8E42606}"/>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364415" y="2424263"/>
            <a:ext cx="396401" cy="378446"/>
          </a:xfrm>
          <a:prstGeom prst="rect">
            <a:avLst/>
          </a:prstGeom>
        </p:spPr>
      </p:pic>
      <p:sp>
        <p:nvSpPr>
          <p:cNvPr id="8" name="Text Placeholder 2">
            <a:extLst>
              <a:ext uri="{FF2B5EF4-FFF2-40B4-BE49-F238E27FC236}">
                <a16:creationId xmlns:a16="http://schemas.microsoft.com/office/drawing/2014/main" id="{7FE4C586-16BA-1182-AE9D-B3DE86151012}"/>
              </a:ext>
            </a:extLst>
          </p:cNvPr>
          <p:cNvSpPr txBox="1">
            <a:spLocks/>
          </p:cNvSpPr>
          <p:nvPr/>
        </p:nvSpPr>
        <p:spPr>
          <a:xfrm>
            <a:off x="1116578" y="2957541"/>
            <a:ext cx="892075"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Factory</a:t>
            </a:r>
          </a:p>
        </p:txBody>
      </p:sp>
      <p:pic>
        <p:nvPicPr>
          <p:cNvPr id="10" name="Picture 9">
            <a:extLst>
              <a:ext uri="{FF2B5EF4-FFF2-40B4-BE49-F238E27FC236}">
                <a16:creationId xmlns:a16="http://schemas.microsoft.com/office/drawing/2014/main" id="{C6C32375-E143-6376-5AD7-EE73227D9101}"/>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168760" y="2415662"/>
            <a:ext cx="414420" cy="395648"/>
          </a:xfrm>
          <a:prstGeom prst="rect">
            <a:avLst/>
          </a:prstGeom>
        </p:spPr>
      </p:pic>
      <p:sp>
        <p:nvSpPr>
          <p:cNvPr id="11" name="Text Placeholder 2">
            <a:extLst>
              <a:ext uri="{FF2B5EF4-FFF2-40B4-BE49-F238E27FC236}">
                <a16:creationId xmlns:a16="http://schemas.microsoft.com/office/drawing/2014/main" id="{8D3865ED-B998-AB9E-5E15-DF373AE55054}"/>
              </a:ext>
            </a:extLst>
          </p:cNvPr>
          <p:cNvSpPr txBox="1">
            <a:spLocks/>
          </p:cNvSpPr>
          <p:nvPr/>
        </p:nvSpPr>
        <p:spPr>
          <a:xfrm>
            <a:off x="2699801" y="2957541"/>
            <a:ext cx="135233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a:t>
            </a: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Engineering</a:t>
            </a:r>
          </a:p>
        </p:txBody>
      </p:sp>
      <p:pic>
        <p:nvPicPr>
          <p:cNvPr id="13" name="Picture 12">
            <a:extLst>
              <a:ext uri="{FF2B5EF4-FFF2-40B4-BE49-F238E27FC236}">
                <a16:creationId xmlns:a16="http://schemas.microsoft.com/office/drawing/2014/main" id="{433CEF75-E48F-57A0-308C-9E3BCE465F5D}"/>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4997959" y="2430788"/>
            <a:ext cx="382732" cy="365396"/>
          </a:xfrm>
          <a:prstGeom prst="rect">
            <a:avLst/>
          </a:prstGeom>
        </p:spPr>
      </p:pic>
      <p:sp>
        <p:nvSpPr>
          <p:cNvPr id="15" name="Text Placeholder 2">
            <a:extLst>
              <a:ext uri="{FF2B5EF4-FFF2-40B4-BE49-F238E27FC236}">
                <a16:creationId xmlns:a16="http://schemas.microsoft.com/office/drawing/2014/main" id="{357A0032-BD2E-BFA7-4EB4-CA3EF838D3D3}"/>
              </a:ext>
            </a:extLst>
          </p:cNvPr>
          <p:cNvSpPr txBox="1">
            <a:spLocks/>
          </p:cNvSpPr>
          <p:nvPr/>
        </p:nvSpPr>
        <p:spPr>
          <a:xfrm>
            <a:off x="4571053" y="2957541"/>
            <a:ext cx="1236544"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a:t>
            </a: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Warehouse</a:t>
            </a:r>
          </a:p>
        </p:txBody>
      </p:sp>
      <p:pic>
        <p:nvPicPr>
          <p:cNvPr id="19" name="Picture 18">
            <a:extLst>
              <a:ext uri="{FF2B5EF4-FFF2-40B4-BE49-F238E27FC236}">
                <a16:creationId xmlns:a16="http://schemas.microsoft.com/office/drawing/2014/main" id="{C1BB55EF-F66C-845C-B8EA-C3E8CDBB739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6800482" y="2420447"/>
            <a:ext cx="404397" cy="386078"/>
          </a:xfrm>
          <a:prstGeom prst="rect">
            <a:avLst/>
          </a:prstGeom>
        </p:spPr>
      </p:pic>
      <p:sp>
        <p:nvSpPr>
          <p:cNvPr id="20" name="Text Placeholder 2">
            <a:extLst>
              <a:ext uri="{FF2B5EF4-FFF2-40B4-BE49-F238E27FC236}">
                <a16:creationId xmlns:a16="http://schemas.microsoft.com/office/drawing/2014/main" id="{D82D883A-3A7D-6136-6588-17CDBB04C48B}"/>
              </a:ext>
            </a:extLst>
          </p:cNvPr>
          <p:cNvSpPr txBox="1">
            <a:spLocks/>
          </p:cNvSpPr>
          <p:nvPr/>
        </p:nvSpPr>
        <p:spPr>
          <a:xfrm>
            <a:off x="6483521" y="2957541"/>
            <a:ext cx="1038318"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a:t>
            </a: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Science</a:t>
            </a:r>
          </a:p>
        </p:txBody>
      </p:sp>
      <p:pic>
        <p:nvPicPr>
          <p:cNvPr id="23" name="Picture 22">
            <a:extLst>
              <a:ext uri="{FF2B5EF4-FFF2-40B4-BE49-F238E27FC236}">
                <a16:creationId xmlns:a16="http://schemas.microsoft.com/office/drawing/2014/main" id="{A580E422-EEB7-9155-9EBF-3F3BAE1CE7E6}"/>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8616034" y="2422544"/>
            <a:ext cx="400003" cy="381885"/>
          </a:xfrm>
          <a:prstGeom prst="rect">
            <a:avLst/>
          </a:prstGeom>
        </p:spPr>
      </p:pic>
      <p:sp>
        <p:nvSpPr>
          <p:cNvPr id="24" name="Text Placeholder 2">
            <a:extLst>
              <a:ext uri="{FF2B5EF4-FFF2-40B4-BE49-F238E27FC236}">
                <a16:creationId xmlns:a16="http://schemas.microsoft.com/office/drawing/2014/main" id="{E0FE9C66-D45D-6DAA-E3E2-CAFCF5CE1059}"/>
              </a:ext>
            </a:extLst>
          </p:cNvPr>
          <p:cNvSpPr txBox="1">
            <a:spLocks/>
          </p:cNvSpPr>
          <p:nvPr/>
        </p:nvSpPr>
        <p:spPr>
          <a:xfrm>
            <a:off x="8137625" y="2957541"/>
            <a:ext cx="1356820" cy="492443"/>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Real-Time Intelligence</a:t>
            </a:r>
          </a:p>
        </p:txBody>
      </p:sp>
      <p:pic>
        <p:nvPicPr>
          <p:cNvPr id="27" name="Graphic 26">
            <a:extLst>
              <a:ext uri="{FF2B5EF4-FFF2-40B4-BE49-F238E27FC236}">
                <a16:creationId xmlns:a16="http://schemas.microsoft.com/office/drawing/2014/main" id="{5CB569A9-C935-50DC-0808-162286BFB34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75745" y="2371804"/>
            <a:ext cx="507287" cy="483365"/>
          </a:xfrm>
          <a:prstGeom prst="rect">
            <a:avLst/>
          </a:prstGeom>
        </p:spPr>
      </p:pic>
      <p:sp>
        <p:nvSpPr>
          <p:cNvPr id="29" name="Text Placeholder 2">
            <a:extLst>
              <a:ext uri="{FF2B5EF4-FFF2-40B4-BE49-F238E27FC236}">
                <a16:creationId xmlns:a16="http://schemas.microsoft.com/office/drawing/2014/main" id="{B63E76B3-6B07-5AA9-D086-0D00265D6269}"/>
              </a:ext>
            </a:extLst>
          </p:cNvPr>
          <p:cNvSpPr txBox="1">
            <a:spLocks/>
          </p:cNvSpPr>
          <p:nvPr/>
        </p:nvSpPr>
        <p:spPr>
          <a:xfrm>
            <a:off x="10124719" y="3080652"/>
            <a:ext cx="1009338" cy="24622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Power BI</a:t>
            </a:r>
          </a:p>
        </p:txBody>
      </p:sp>
      <p:pic>
        <p:nvPicPr>
          <p:cNvPr id="35" name="Picture 34">
            <a:extLst>
              <a:ext uri="{FF2B5EF4-FFF2-40B4-BE49-F238E27FC236}">
                <a16:creationId xmlns:a16="http://schemas.microsoft.com/office/drawing/2014/main" id="{95E42E41-349B-48F0-544C-550330DA054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1929" y="3779947"/>
            <a:ext cx="501259" cy="500710"/>
          </a:xfrm>
          <a:prstGeom prst="rect">
            <a:avLst/>
          </a:prstGeom>
        </p:spPr>
      </p:pic>
      <p:sp>
        <p:nvSpPr>
          <p:cNvPr id="42" name="Text Placeholder 2">
            <a:extLst>
              <a:ext uri="{FF2B5EF4-FFF2-40B4-BE49-F238E27FC236}">
                <a16:creationId xmlns:a16="http://schemas.microsoft.com/office/drawing/2014/main" id="{9B7B84DA-9EF7-B51C-B302-A48286CE8BE9}"/>
              </a:ext>
              <a:ext uri="{C183D7F6-B498-43B3-948B-1728B52AA6E4}">
                <adec:decorative xmlns:adec="http://schemas.microsoft.com/office/drawing/2017/decorative" val="0"/>
              </a:ext>
            </a:extLst>
          </p:cNvPr>
          <p:cNvSpPr txBox="1">
            <a:spLocks/>
          </p:cNvSpPr>
          <p:nvPr/>
        </p:nvSpPr>
        <p:spPr>
          <a:xfrm>
            <a:off x="5484279" y="3826616"/>
            <a:ext cx="1235836" cy="407371"/>
          </a:xfrm>
          <a:prstGeom prst="rect">
            <a:avLst/>
          </a:prstGeom>
          <a:noFill/>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AI</a:t>
            </a:r>
          </a:p>
        </p:txBody>
      </p:sp>
      <p:pic>
        <p:nvPicPr>
          <p:cNvPr id="44" name="Picture 43">
            <a:extLst>
              <a:ext uri="{FF2B5EF4-FFF2-40B4-BE49-F238E27FC236}">
                <a16:creationId xmlns:a16="http://schemas.microsoft.com/office/drawing/2014/main" id="{01C34F6F-421B-2650-7317-6DAC740DC30A}"/>
              </a:ext>
              <a:ext uri="{C183D7F6-B498-43B3-948B-1728B52AA6E4}">
                <adec:decorative xmlns:adec="http://schemas.microsoft.com/office/drawing/2017/decorative" val="1"/>
              </a:ext>
            </a:extLst>
          </p:cNvPr>
          <p:cNvPicPr>
            <a:picLocks noChangeAspect="1"/>
          </p:cNvPicPr>
          <p:nvPr/>
        </p:nvPicPr>
        <p:blipFill>
          <a:blip r:embed="rId12"/>
          <a:srcRect/>
          <a:stretch/>
        </p:blipFill>
        <p:spPr>
          <a:xfrm>
            <a:off x="4933879" y="4578452"/>
            <a:ext cx="417359" cy="418176"/>
          </a:xfrm>
          <a:prstGeom prst="rect">
            <a:avLst/>
          </a:prstGeom>
          <a:noFill/>
        </p:spPr>
      </p:pic>
      <p:sp>
        <p:nvSpPr>
          <p:cNvPr id="45" name="Text Placeholder 2">
            <a:extLst>
              <a:ext uri="{FF2B5EF4-FFF2-40B4-BE49-F238E27FC236}">
                <a16:creationId xmlns:a16="http://schemas.microsoft.com/office/drawing/2014/main" id="{BEB09DB0-2D45-D18F-9241-39028BC77966}"/>
              </a:ext>
              <a:ext uri="{C183D7F6-B498-43B3-948B-1728B52AA6E4}">
                <adec:decorative xmlns:adec="http://schemas.microsoft.com/office/drawing/2017/decorative" val="0"/>
              </a:ext>
            </a:extLst>
          </p:cNvPr>
          <p:cNvSpPr txBox="1">
            <a:spLocks/>
          </p:cNvSpPr>
          <p:nvPr/>
        </p:nvSpPr>
        <p:spPr>
          <a:xfrm>
            <a:off x="5484278" y="4641683"/>
            <a:ext cx="1236121" cy="291715"/>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OneLake</a:t>
            </a:r>
            <a:endParaRPr kumimoji="0" lang="en-US" sz="1800" b="0"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endParaRPr>
          </a:p>
        </p:txBody>
      </p:sp>
      <p:pic>
        <p:nvPicPr>
          <p:cNvPr id="50" name="Picture 49">
            <a:extLst>
              <a:ext uri="{FF2B5EF4-FFF2-40B4-BE49-F238E27FC236}">
                <a16:creationId xmlns:a16="http://schemas.microsoft.com/office/drawing/2014/main" id="{954DAA33-E1C5-4A0C-0F4E-89B28EB16FF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910934" y="5313156"/>
            <a:ext cx="463248" cy="463247"/>
          </a:xfrm>
          <a:prstGeom prst="rect">
            <a:avLst/>
          </a:prstGeom>
        </p:spPr>
      </p:pic>
      <p:sp>
        <p:nvSpPr>
          <p:cNvPr id="51" name="Text Placeholder 2">
            <a:extLst>
              <a:ext uri="{FF2B5EF4-FFF2-40B4-BE49-F238E27FC236}">
                <a16:creationId xmlns:a16="http://schemas.microsoft.com/office/drawing/2014/main" id="{CAADA8F9-8C90-45D7-2C0A-777D8E175B31}"/>
              </a:ext>
              <a:ext uri="{C183D7F6-B498-43B3-948B-1728B52AA6E4}">
                <adec:decorative xmlns:adec="http://schemas.microsoft.com/office/drawing/2017/decorative" val="0"/>
              </a:ext>
            </a:extLst>
          </p:cNvPr>
          <p:cNvSpPr txBox="1">
            <a:spLocks/>
          </p:cNvSpPr>
          <p:nvPr/>
        </p:nvSpPr>
        <p:spPr>
          <a:xfrm>
            <a:off x="5484278" y="5412378"/>
            <a:ext cx="1236121" cy="264802"/>
          </a:xfrm>
          <a:prstGeom prst="rect">
            <a:avLst/>
          </a:prstGeom>
          <a:noFill/>
        </p:spPr>
        <p:txBody>
          <a:bodyPr anchor="ctr"/>
          <a:lstStyle>
            <a:defPPr>
              <a:defRPr lang="en-US"/>
            </a:defPPr>
            <a:lvl1pPr marR="0" indent="0" defTabSz="932742" fontAlgn="auto">
              <a:lnSpc>
                <a:spcPct val="100000"/>
              </a:lnSpc>
              <a:spcBef>
                <a:spcPct val="0"/>
              </a:spcBef>
              <a:spcAft>
                <a:spcPts val="0"/>
              </a:spcAft>
              <a:buClrTx/>
              <a:buSzTx/>
              <a:buFont typeface="Wingdings" panose="05000000000000000000" pitchFamily="2" charset="2"/>
              <a:buNone/>
              <a:tabLst/>
              <a:defRPr sz="1800" spc="0" baseline="0">
                <a:ln w="3175">
                  <a:noFill/>
                </a:ln>
                <a:gradFill flip="none" rotWithShape="1">
                  <a:gsLst>
                    <a:gs pos="80000">
                      <a:srgbClr val="49C5B1"/>
                    </a:gs>
                    <a:gs pos="0">
                      <a:srgbClr val="8DC8E8"/>
                    </a:gs>
                  </a:gsLst>
                  <a:path path="circle">
                    <a:fillToRect l="100000" t="100000"/>
                  </a:path>
                  <a:tileRect r="-100000" b="-10000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a:ea typeface="+mn-ea"/>
                <a:cs typeface="Segoe UI" panose="020B0502040204020203" pitchFamily="34" charset="0"/>
              </a:rPr>
              <a:t>Purview</a:t>
            </a:r>
          </a:p>
        </p:txBody>
      </p:sp>
    </p:spTree>
    <p:extLst>
      <p:ext uri="{BB962C8B-B14F-4D97-AF65-F5344CB8AC3E}">
        <p14:creationId xmlns:p14="http://schemas.microsoft.com/office/powerpoint/2010/main" val="7042860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9939-010B-E3DB-A119-571771F5BF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D0E42D-331A-D3D7-A1A2-97F249479167}"/>
              </a:ext>
            </a:extLst>
          </p:cNvPr>
          <p:cNvSpPr>
            <a:spLocks noGrp="1"/>
          </p:cNvSpPr>
          <p:nvPr>
            <p:ph type="title"/>
          </p:nvPr>
        </p:nvSpPr>
        <p:spPr>
          <a:xfrm>
            <a:off x="394446" y="230653"/>
            <a:ext cx="10515600" cy="1325563"/>
          </a:xfrm>
        </p:spPr>
        <p:txBody>
          <a:bodyPr/>
          <a:lstStyle/>
          <a:p>
            <a:r>
              <a:rPr lang="en-US" dirty="0"/>
              <a:t>Microsoft Fabric </a:t>
            </a:r>
            <a:endParaRPr lang="en-NL" dirty="0"/>
          </a:p>
        </p:txBody>
      </p:sp>
      <p:sp>
        <p:nvSpPr>
          <p:cNvPr id="5" name="TextBox 4">
            <a:extLst>
              <a:ext uri="{FF2B5EF4-FFF2-40B4-BE49-F238E27FC236}">
                <a16:creationId xmlns:a16="http://schemas.microsoft.com/office/drawing/2014/main" id="{91654E5C-33DF-3D46-BF82-4322CD0D43B9}"/>
              </a:ext>
            </a:extLst>
          </p:cNvPr>
          <p:cNvSpPr txBox="1"/>
          <p:nvPr/>
        </p:nvSpPr>
        <p:spPr>
          <a:xfrm>
            <a:off x="3538257" y="3116586"/>
            <a:ext cx="4772025" cy="646331"/>
          </a:xfrm>
          <a:prstGeom prst="rect">
            <a:avLst/>
          </a:prstGeom>
          <a:noFill/>
        </p:spPr>
        <p:txBody>
          <a:bodyPr wrap="square">
            <a:spAutoFit/>
          </a:bodyPr>
          <a:lstStyle/>
          <a:p>
            <a:pPr algn="ctr"/>
            <a:r>
              <a:rPr lang="en-US" sz="3600" dirty="0">
                <a:hlinkClick r:id="rId3"/>
              </a:rPr>
              <a:t>Microsoft Fabric Tour  </a:t>
            </a:r>
            <a:endParaRPr lang="en-NL" sz="3600" dirty="0"/>
          </a:p>
        </p:txBody>
      </p:sp>
    </p:spTree>
    <p:extLst>
      <p:ext uri="{BB962C8B-B14F-4D97-AF65-F5344CB8AC3E}">
        <p14:creationId xmlns:p14="http://schemas.microsoft.com/office/powerpoint/2010/main" val="188866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2FC3A-A6F6-DFE2-DA0D-D9466E8F03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689B8D-2D9E-571D-A45C-C9A08E3F2A38}"/>
              </a:ext>
            </a:extLst>
          </p:cNvPr>
          <p:cNvSpPr>
            <a:spLocks noGrp="1"/>
          </p:cNvSpPr>
          <p:nvPr>
            <p:ph type="title"/>
          </p:nvPr>
        </p:nvSpPr>
        <p:spPr>
          <a:xfrm>
            <a:off x="584200" y="2610446"/>
            <a:ext cx="9480924" cy="923330"/>
          </a:xfrm>
        </p:spPr>
        <p:txBody>
          <a:bodyPr/>
          <a:lstStyle/>
          <a:p>
            <a:r>
              <a:rPr lang="en-US" dirty="0"/>
              <a:t>AI: The Engine Driving Innovation and Insight, </a:t>
            </a:r>
            <a:br>
              <a:rPr lang="en-US" dirty="0"/>
            </a:br>
            <a:r>
              <a:rPr lang="en-US" sz="2400" dirty="0">
                <a:solidFill>
                  <a:srgbClr val="FFC000"/>
                </a:solidFill>
              </a:rPr>
              <a:t>Becoming More Accessible Than Ever</a:t>
            </a:r>
          </a:p>
        </p:txBody>
      </p:sp>
    </p:spTree>
    <p:extLst>
      <p:ext uri="{BB962C8B-B14F-4D97-AF65-F5344CB8AC3E}">
        <p14:creationId xmlns:p14="http://schemas.microsoft.com/office/powerpoint/2010/main" val="201779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0DB9-1552-8DDA-16C0-51364D5991C6}"/>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47CA29DC-6AA4-9DC3-6D80-4624A853D698}"/>
              </a:ext>
            </a:extLst>
          </p:cNvPr>
          <p:cNvSpPr>
            <a:spLocks noGrp="1"/>
          </p:cNvSpPr>
          <p:nvPr>
            <p:ph type="title"/>
          </p:nvPr>
        </p:nvSpPr>
        <p:spPr>
          <a:xfrm>
            <a:off x="174206" y="25444"/>
            <a:ext cx="10515600" cy="604800"/>
          </a:xfrm>
        </p:spPr>
        <p:txBody>
          <a:bodyPr>
            <a:normAutofit/>
          </a:bodyPr>
          <a:lstStyle/>
          <a:p>
            <a:r>
              <a:rPr lang="en-US" sz="2800" dirty="0">
                <a:solidFill>
                  <a:srgbClr val="233A59"/>
                </a:solidFill>
                <a:latin typeface="Roboto" panose="02000000000000000000" pitchFamily="2" charset="0"/>
                <a:ea typeface="Roboto" panose="02000000000000000000" pitchFamily="2" charset="0"/>
                <a:cs typeface="Roboto" panose="02000000000000000000" pitchFamily="2" charset="0"/>
              </a:rPr>
              <a:t>Build your own AI</a:t>
            </a:r>
            <a:endParaRPr lang="en-US" sz="28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Lorem ipsum dolor sit elit, consect loreretur adipiscing nisi aute. Lorem.">
            <a:extLst>
              <a:ext uri="{FF2B5EF4-FFF2-40B4-BE49-F238E27FC236}">
                <a16:creationId xmlns:a16="http://schemas.microsoft.com/office/drawing/2014/main" id="{6BC18E96-88F2-EE13-03B2-12471ECE5D4C}"/>
              </a:ext>
            </a:extLst>
          </p:cNvPr>
          <p:cNvSpPr txBox="1"/>
          <p:nvPr/>
        </p:nvSpPr>
        <p:spPr>
          <a:xfrm>
            <a:off x="236191" y="2224552"/>
            <a:ext cx="11166513" cy="271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lvl1pPr algn="r">
              <a:defRPr>
                <a:solidFill>
                  <a:srgbClr val="FFFFFF"/>
                </a:solidFill>
              </a:defRPr>
            </a:lvl1pPr>
          </a:lstStyle>
          <a:p>
            <a:pPr algn="l" defTabSz="457200">
              <a:defRPr/>
            </a:pPr>
            <a:endParaRPr kumimoji="0" lang="en-IN" sz="1100" b="0" i="0" u="none" strike="noStrike" kern="1200" cap="none" spc="0" normalizeH="0" baseline="0" noProof="0" dirty="0">
              <a:ln>
                <a:noFill/>
              </a:ln>
              <a:solidFill>
                <a:schemeClr val="tx1">
                  <a:lumMod val="75000"/>
                  <a:lumOff val="25000"/>
                </a:scheme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8B335ACA-49E1-7CEA-7B9D-E2DA58560BBE}"/>
              </a:ext>
            </a:extLst>
          </p:cNvPr>
          <p:cNvSpPr txBox="1"/>
          <p:nvPr/>
        </p:nvSpPr>
        <p:spPr>
          <a:xfrm>
            <a:off x="236191" y="1331033"/>
            <a:ext cx="11166513" cy="2872581"/>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285750" lvl="0" indent="-285750" algn="l" defTabSz="914400" hangingPunct="1">
              <a:lnSpc>
                <a:spcPct val="150000"/>
              </a:lnSpc>
              <a:buFont typeface="Arial" panose="020B0604020202020204" pitchFamily="34" charset="0"/>
              <a:buChar char="•"/>
            </a:pPr>
            <a:r>
              <a:rPr lang="en-US" sz="2400" dirty="0">
                <a:solidFill>
                  <a:srgbClr val="233A59"/>
                </a:solidFill>
                <a:latin typeface="Roboto" panose="02000000000000000000" pitchFamily="2" charset="0"/>
                <a:ea typeface="Roboto" panose="02000000000000000000" pitchFamily="2" charset="0"/>
                <a:cs typeface="Roboto" panose="02000000000000000000" pitchFamily="2" charset="0"/>
              </a:rPr>
              <a:t>Directly from Microsoft Fabric</a:t>
            </a:r>
            <a:endParaRPr lang="en-US" sz="2400" b="0" dirty="0">
              <a:solidFill>
                <a:srgbClr val="233A59"/>
              </a:solidFill>
              <a:latin typeface="Roboto" panose="02000000000000000000" pitchFamily="2" charset="0"/>
              <a:ea typeface="Roboto" panose="02000000000000000000" pitchFamily="2" charset="0"/>
              <a:cs typeface="Roboto" panose="02000000000000000000" pitchFamily="2" charset="0"/>
            </a:endParaRPr>
          </a:p>
          <a:p>
            <a:pPr marL="285750" lvl="0" indent="-285750" algn="l" defTabSz="914400" hangingPunct="1">
              <a:lnSpc>
                <a:spcPct val="150000"/>
              </a:lnSpc>
              <a:buFont typeface="Arial" panose="020B0604020202020204" pitchFamily="34" charset="0"/>
              <a:buChar char="•"/>
            </a:pPr>
            <a:r>
              <a:rPr lang="en-US" sz="2400" dirty="0">
                <a:solidFill>
                  <a:srgbClr val="233A59"/>
                </a:solidFill>
                <a:latin typeface="Roboto" panose="02000000000000000000" pitchFamily="2" charset="0"/>
                <a:ea typeface="Roboto" panose="02000000000000000000" pitchFamily="2" charset="0"/>
                <a:cs typeface="Roboto" panose="02000000000000000000" pitchFamily="2" charset="0"/>
              </a:rPr>
              <a:t>Use Azure ML Services: Low/Node Code/ Pro code options</a:t>
            </a:r>
          </a:p>
          <a:p>
            <a:pPr marL="285750" lvl="0" indent="-285750">
              <a:lnSpc>
                <a:spcPct val="150000"/>
              </a:lnSpc>
              <a:buFont typeface="Arial" panose="020B0604020202020204" pitchFamily="34" charset="0"/>
              <a:buChar char="•"/>
            </a:pPr>
            <a:r>
              <a:rPr lang="en-US" sz="2400" dirty="0">
                <a:solidFill>
                  <a:srgbClr val="233A59"/>
                </a:solidFill>
                <a:latin typeface="Roboto" panose="02000000000000000000" pitchFamily="2" charset="0"/>
                <a:ea typeface="Roboto" panose="02000000000000000000" pitchFamily="2" charset="0"/>
                <a:cs typeface="Roboto" panose="02000000000000000000" pitchFamily="2" charset="0"/>
              </a:rPr>
              <a:t>Azure Custom  APIs (Custom Vision, Custom Speech, Custom Translation, Form Recognizer)</a:t>
            </a:r>
          </a:p>
          <a:p>
            <a:pPr marL="285750" lvl="0" indent="-285750" algn="l" defTabSz="914400" hangingPunct="1">
              <a:lnSpc>
                <a:spcPct val="150000"/>
              </a:lnSpc>
              <a:buFont typeface="Arial" panose="020B0604020202020204" pitchFamily="34" charset="0"/>
              <a:buChar char="•"/>
            </a:pPr>
            <a:r>
              <a:rPr lang="en-US" sz="2400" dirty="0">
                <a:solidFill>
                  <a:srgbClr val="233A59"/>
                </a:solidFill>
                <a:latin typeface="Roboto" panose="02000000000000000000" pitchFamily="2" charset="0"/>
                <a:ea typeface="Roboto" panose="02000000000000000000" pitchFamily="2" charset="0"/>
                <a:cs typeface="Roboto" panose="02000000000000000000" pitchFamily="2" charset="0"/>
              </a:rPr>
              <a:t>Use pretrained models and eventually fine-tune them</a:t>
            </a:r>
            <a:endParaRPr lang="en-US" sz="2400" b="0" dirty="0">
              <a:solidFill>
                <a:srgbClr val="233A59"/>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7896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6C19B-AEAB-B13C-100A-C6928B731B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3F9BE-8A64-BDA0-F5FF-EE72C9A8201A}"/>
              </a:ext>
            </a:extLst>
          </p:cNvPr>
          <p:cNvSpPr>
            <a:spLocks noGrp="1"/>
          </p:cNvSpPr>
          <p:nvPr>
            <p:ph type="title"/>
          </p:nvPr>
        </p:nvSpPr>
        <p:spPr>
          <a:xfrm>
            <a:off x="584200" y="2241114"/>
            <a:ext cx="9480924" cy="1292662"/>
          </a:xfrm>
        </p:spPr>
        <p:txBody>
          <a:bodyPr/>
          <a:lstStyle/>
          <a:p>
            <a:r>
              <a:rPr lang="en-US" dirty="0"/>
              <a:t>AI: The Engine Driving Innovation and Insight, </a:t>
            </a:r>
            <a:br>
              <a:rPr lang="en-US" dirty="0"/>
            </a:br>
            <a:r>
              <a:rPr lang="en-US" sz="2400" dirty="0">
                <a:solidFill>
                  <a:srgbClr val="FFC000"/>
                </a:solidFill>
              </a:rPr>
              <a:t>Demo for the different option in the portal </a:t>
            </a:r>
            <a:br>
              <a:rPr lang="en-US" sz="2400" dirty="0">
                <a:solidFill>
                  <a:srgbClr val="FFC000"/>
                </a:solidFill>
              </a:rPr>
            </a:br>
            <a:r>
              <a:rPr lang="en-US" sz="2400" dirty="0">
                <a:solidFill>
                  <a:srgbClr val="FFC000"/>
                </a:solidFill>
              </a:rPr>
              <a:t>Show different in the </a:t>
            </a:r>
            <a:r>
              <a:rPr lang="en-US" sz="2400" dirty="0">
                <a:solidFill>
                  <a:srgbClr val="FFC000"/>
                </a:solidFill>
                <a:hlinkClick r:id="rId3"/>
              </a:rPr>
              <a:t>Github repo</a:t>
            </a:r>
            <a:r>
              <a:rPr lang="en-US" sz="2400" dirty="0">
                <a:solidFill>
                  <a:srgbClr val="FFC000"/>
                </a:solidFill>
              </a:rPr>
              <a:t>   </a:t>
            </a:r>
          </a:p>
        </p:txBody>
      </p:sp>
    </p:spTree>
    <p:extLst>
      <p:ext uri="{BB962C8B-B14F-4D97-AF65-F5344CB8AC3E}">
        <p14:creationId xmlns:p14="http://schemas.microsoft.com/office/powerpoint/2010/main" val="163573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4DA5-2074-359B-93B9-160D9EC54B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791C17-2257-8334-74B7-9434E1B75EED}"/>
              </a:ext>
            </a:extLst>
          </p:cNvPr>
          <p:cNvSpPr>
            <a:spLocks noGrp="1"/>
          </p:cNvSpPr>
          <p:nvPr>
            <p:ph type="title"/>
          </p:nvPr>
        </p:nvSpPr>
        <p:spPr>
          <a:xfrm>
            <a:off x="508000" y="2471858"/>
            <a:ext cx="9480924" cy="1661993"/>
          </a:xfrm>
        </p:spPr>
        <p:txBody>
          <a:bodyPr/>
          <a:lstStyle/>
          <a:p>
            <a:r>
              <a:rPr lang="en-US" dirty="0"/>
              <a:t>Develop an automated and preventive system for diagnosing plant diseases using Azure Custom Vision’s multi-class classifier </a:t>
            </a:r>
            <a:endParaRPr lang="en-US" dirty="0">
              <a:solidFill>
                <a:srgbClr val="FFC000"/>
              </a:solidFill>
            </a:endParaRPr>
          </a:p>
        </p:txBody>
      </p:sp>
    </p:spTree>
    <p:extLst>
      <p:ext uri="{BB962C8B-B14F-4D97-AF65-F5344CB8AC3E}">
        <p14:creationId xmlns:p14="http://schemas.microsoft.com/office/powerpoint/2010/main" val="19956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MG Master - March 2021">
  <a:themeElements>
    <a:clrScheme name="Eneco">
      <a:dk1>
        <a:srgbClr val="2C2C2D"/>
      </a:dk1>
      <a:lt1>
        <a:srgbClr val="FFFFFF"/>
      </a:lt1>
      <a:dk2>
        <a:srgbClr val="2C2C2D"/>
      </a:dk2>
      <a:lt2>
        <a:srgbClr val="DCDEE0"/>
      </a:lt2>
      <a:accent1>
        <a:srgbClr val="6894A0"/>
      </a:accent1>
      <a:accent2>
        <a:srgbClr val="D31442"/>
      </a:accent2>
      <a:accent3>
        <a:srgbClr val="F1813C"/>
      </a:accent3>
      <a:accent4>
        <a:srgbClr val="09354B"/>
      </a:accent4>
      <a:accent5>
        <a:srgbClr val="70AD47"/>
      </a:accent5>
      <a:accent6>
        <a:srgbClr val="FFC611"/>
      </a:accent6>
      <a:hlink>
        <a:srgbClr val="0D3F93"/>
      </a:hlink>
      <a:folHlink>
        <a:srgbClr val="954F72"/>
      </a:folHlink>
    </a:clrScheme>
    <a:fontScheme name="Verdana">
      <a:majorFont>
        <a:latin typeface="Verdana"/>
        <a:ea typeface=""/>
        <a:cs typeface=""/>
      </a:majorFont>
      <a:minorFont>
        <a:latin typeface="Verdana"/>
        <a:ea typeface=""/>
        <a:cs typeface=""/>
      </a:minorFont>
    </a:fontScheme>
    <a:fmtScheme name="Subtiel eff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buClr>
            <a:schemeClr val="accent1"/>
          </a:buClr>
          <a:defRPr sz="1400" dirty="0" err="1" smtClean="0">
            <a:latin typeface="+mj-lt"/>
          </a:defRPr>
        </a:defPPr>
      </a:lstStyle>
    </a:txDef>
  </a:objectDefaults>
  <a:extraClrSchemeLst/>
  <a:extLst>
    <a:ext uri="{05A4C25C-085E-4340-85A3-A5531E510DB2}">
      <thm15:themeFamily xmlns:thm15="http://schemas.microsoft.com/office/thememl/2012/main" name="Presentation1" id="{7E7E9EF7-3D75-4008-AF1A-378382F2FC73}" vid="{F15EDB94-1E42-467A-9DDD-144DC6C2D1E3}"/>
    </a:ext>
  </a:extLst>
</a:theme>
</file>

<file path=ppt/theme/theme3.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chipholColor2UK.potx" id="{33A51FF4-EA6E-407D-B6E1-85002C729E13}" vid="{BC152FA9-F482-4C21-A502-CCB4C6CFABF5}"/>
    </a:ext>
  </a:extLst>
</a:theme>
</file>

<file path=ppt/theme/theme4.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5.xml><?xml version="1.0" encoding="utf-8"?>
<a:theme xmlns:a="http://schemas.openxmlformats.org/drawingml/2006/main" name="White Template">
  <a:themeElements>
    <a:clrScheme name="CE&amp;S">
      <a:dk1>
        <a:srgbClr val="000000"/>
      </a:dk1>
      <a:lt1>
        <a:srgbClr val="FFFFFF"/>
      </a:lt1>
      <a:dk2>
        <a:srgbClr val="243A5E"/>
      </a:dk2>
      <a:lt2>
        <a:srgbClr val="F2F2F2"/>
      </a:lt2>
      <a:accent1>
        <a:srgbClr val="50E6FF"/>
      </a:accent1>
      <a:accent2>
        <a:srgbClr val="0078D4"/>
      </a:accent2>
      <a:accent3>
        <a:srgbClr val="2F2F2F"/>
      </a:accent3>
      <a:accent4>
        <a:srgbClr val="D83B01"/>
      </a:accent4>
      <a:accent5>
        <a:srgbClr val="505050"/>
      </a:accent5>
      <a:accent6>
        <a:srgbClr val="054B1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2" id="{3D1A2EA9-4124-E547-8C3B-7291BD6162B4}" vid="{96CC0E67-7C28-F74F-AE85-C0A7BE9A9D05}"/>
    </a:ext>
  </a:extLst>
</a:theme>
</file>

<file path=ppt/theme/theme6.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7.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1504</TotalTime>
  <Words>341</Words>
  <Application>Microsoft Office PowerPoint</Application>
  <PresentationFormat>Widescreen</PresentationFormat>
  <Paragraphs>46</Paragraphs>
  <Slides>8</Slides>
  <Notes>8</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8</vt:i4>
      </vt:variant>
    </vt:vector>
  </HeadingPairs>
  <TitlesOfParts>
    <vt:vector size="31" baseType="lpstr">
      <vt:lpstr>Aptos</vt:lpstr>
      <vt:lpstr>Aptos Display</vt:lpstr>
      <vt:lpstr>Arial</vt:lpstr>
      <vt:lpstr>Arial Black</vt:lpstr>
      <vt:lpstr>Calibri</vt:lpstr>
      <vt:lpstr>Consolas</vt:lpstr>
      <vt:lpstr>Etelka Text Pro</vt:lpstr>
      <vt:lpstr>HelveticaNeueLT Com 45 Lt</vt:lpstr>
      <vt:lpstr>Radley</vt:lpstr>
      <vt:lpstr>Roboto</vt:lpstr>
      <vt:lpstr>Segoe UI</vt:lpstr>
      <vt:lpstr>Segoe UI Semibold</vt:lpstr>
      <vt:lpstr>Tahoma (Headings)</vt:lpstr>
      <vt:lpstr>Verdana</vt:lpstr>
      <vt:lpstr>Wingdings</vt:lpstr>
      <vt:lpstr>Office Theme</vt:lpstr>
      <vt:lpstr>AMG Master - March 2021</vt:lpstr>
      <vt:lpstr>Aangepast ontwerp</vt:lpstr>
      <vt:lpstr>7_Microsoft Security template</vt:lpstr>
      <vt:lpstr>White Template</vt:lpstr>
      <vt:lpstr>Microsoft Build 16:9 Template Dark</vt:lpstr>
      <vt:lpstr>1_Microsoft Build 16:9 Template Dark</vt:lpstr>
      <vt:lpstr>think-cell Slide</vt:lpstr>
      <vt:lpstr>A Tour of Azure AI Vision Services   </vt:lpstr>
      <vt:lpstr>Data: The Essential Fuel for AI Solutions Ensure Your Data is Unlocked, Accurate and Reliable</vt:lpstr>
      <vt:lpstr>Microsoft Fabric         </vt:lpstr>
      <vt:lpstr>Microsoft Fabric </vt:lpstr>
      <vt:lpstr>AI: The Engine Driving Innovation and Insight,  Becoming More Accessible Than Ever</vt:lpstr>
      <vt:lpstr>Build your own AI</vt:lpstr>
      <vt:lpstr>AI: The Engine Driving Innovation and Insight,  Demo for the different option in the portal  Show different in the Github repo   </vt:lpstr>
      <vt:lpstr>Develop an automated and preventive system for diagnosing plant diseases using Azure Custom Vision’s multi-class classifier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Gozde Sayin</dc:creator>
  <cp:lastModifiedBy>Hicham Zmarrou</cp:lastModifiedBy>
  <cp:revision>5</cp:revision>
  <dcterms:created xsi:type="dcterms:W3CDTF">2024-09-06T08:31:44Z</dcterms:created>
  <dcterms:modified xsi:type="dcterms:W3CDTF">2024-12-31T10:46:12Z</dcterms:modified>
</cp:coreProperties>
</file>